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diagrams/data3.xml" ContentType="application/vnd.openxmlformats-officedocument.drawingml.diagramData+xml"/>
  <Override PartName="/ppt/diagrams/data4.xml" ContentType="application/vnd.openxmlformats-officedocument.drawingml.diagramData+xml"/>
  <Override PartName="/ppt/diagrams/data5.xml" ContentType="application/vnd.openxmlformats-officedocument.drawingml.diagramData+xml"/>
  <Override PartName="/ppt/diagrams/data6.xml" ContentType="application/vnd.openxmlformats-officedocument.drawingml.diagramData+xml"/>
  <Override PartName="/ppt/diagrams/data7.xml" ContentType="application/vnd.openxmlformats-officedocument.drawingml.diagramData+xml"/>
  <Override PartName="/ppt/diagrams/data8.xml" ContentType="application/vnd.openxmlformats-officedocument.drawingml.diagramData+xml"/>
  <Override PartName="/ppt/diagrams/data9.xml" ContentType="application/vnd.openxmlformats-officedocument.drawingml.diagramData+xml"/>
  <Override PartName="/ppt/diagrams/data1.xml" ContentType="application/vnd.openxmlformats-officedocument.drawingml.diagramData+xml"/>
  <Override PartName="/ppt/diagrams/data2.xml" ContentType="application/vnd.openxmlformats-officedocument.drawingml.diagramData+xml"/>
  <Override PartName="/ppt/slideMasters/slideMaster1.xml" ContentType="application/vnd.openxmlformats-officedocument.presentationml.slideMaster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2.xml" ContentType="application/vnd.openxmlformats-officedocument.presentationml.notesSlide+xml"/>
  <Override PartName="/ppt/notesSlides/notesSlide1.xml" ContentType="application/vnd.openxmlformats-officedocument.presentationml.notesSlide+xml"/>
  <Override PartName="/ppt/slideLayouts/slideLayout11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9.xml" ContentType="application/vnd.ms-office.drawingml.diagramDrawing+xml"/>
  <Override PartName="/ppt/diagrams/layout5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4.xml" ContentType="application/vnd.ms-office.drawingml.diagramDrawing+xml"/>
  <Override PartName="/ppt/diagrams/drawing6.xml" ContentType="application/vnd.ms-office.drawingml.diagramDrawing+xml"/>
  <Override PartName="/ppt/diagrams/drawing5.xml" ContentType="application/vnd.ms-office.drawingml.diagramDrawing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colors5.xml" ContentType="application/vnd.openxmlformats-officedocument.drawingml.diagramColors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notesMasters/notesMaster1.xml" ContentType="application/vnd.openxmlformats-officedocument.presentationml.notesMaster+xml"/>
  <Override PartName="/ppt/diagrams/layout9.xml" ContentType="application/vnd.openxmlformats-officedocument.drawingml.diagramLayout+xml"/>
  <Override PartName="/ppt/diagrams/quickStyle5.xml" ContentType="application/vnd.openxmlformats-officedocument.drawingml.diagramStyle+xml"/>
  <Override PartName="/ppt/diagrams/quickStyle9.xml" ContentType="application/vnd.openxmlformats-officedocument.drawingml.diagramStyle+xml"/>
  <Override PartName="/ppt/commentAuthors.xml" ContentType="application/vnd.openxmlformats-officedocument.presentationml.commentAuthors+xml"/>
  <Override PartName="/ppt/theme/theme1.xml" ContentType="application/vnd.openxmlformats-officedocument.theme+xml"/>
  <Override PartName="/ppt/theme/theme2.xml" ContentType="application/vnd.openxmlformats-officedocument.theme+xml"/>
  <Override PartName="/ppt/diagrams/layout6.xml" ContentType="application/vnd.openxmlformats-officedocument.drawingml.diagramLayout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9.xml" ContentType="application/vnd.openxmlformats-officedocument.drawingml.diagramColor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692" r:id="rId1"/>
  </p:sldMasterIdLst>
  <p:notesMasterIdLst>
    <p:notesMasterId r:id="rId21"/>
  </p:notesMasterIdLst>
  <p:sldIdLst>
    <p:sldId id="395" r:id="rId2"/>
    <p:sldId id="391" r:id="rId3"/>
    <p:sldId id="439" r:id="rId4"/>
    <p:sldId id="429" r:id="rId5"/>
    <p:sldId id="442" r:id="rId6"/>
    <p:sldId id="430" r:id="rId7"/>
    <p:sldId id="441" r:id="rId8"/>
    <p:sldId id="443" r:id="rId9"/>
    <p:sldId id="446" r:id="rId10"/>
    <p:sldId id="447" r:id="rId11"/>
    <p:sldId id="448" r:id="rId12"/>
    <p:sldId id="449" r:id="rId13"/>
    <p:sldId id="450" r:id="rId14"/>
    <p:sldId id="451" r:id="rId15"/>
    <p:sldId id="445" r:id="rId16"/>
    <p:sldId id="453" r:id="rId17"/>
    <p:sldId id="440" r:id="rId18"/>
    <p:sldId id="425" r:id="rId19"/>
    <p:sldId id="427" r:id="rId20"/>
  </p:sldIdLst>
  <p:sldSz cx="12192000" cy="6858000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 Black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 Black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 Black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 Black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 Black" pitchFamily="34" charset="0"/>
        <a:ea typeface="+mn-ea"/>
        <a:cs typeface="Arial" charset="0"/>
      </a:defRPr>
    </a:lvl5pPr>
    <a:lvl6pPr marL="2286000" algn="l" defTabSz="914400" rtl="0" eaLnBrk="1" latinLnBrk="0" hangingPunct="1">
      <a:defRPr i="1" kern="1200">
        <a:solidFill>
          <a:schemeClr val="tx1"/>
        </a:solidFill>
        <a:latin typeface="Arial Black" pitchFamily="34" charset="0"/>
        <a:ea typeface="+mn-ea"/>
        <a:cs typeface="Arial" charset="0"/>
      </a:defRPr>
    </a:lvl6pPr>
    <a:lvl7pPr marL="2743200" algn="l" defTabSz="914400" rtl="0" eaLnBrk="1" latinLnBrk="0" hangingPunct="1">
      <a:defRPr i="1" kern="1200">
        <a:solidFill>
          <a:schemeClr val="tx1"/>
        </a:solidFill>
        <a:latin typeface="Arial Black" pitchFamily="34" charset="0"/>
        <a:ea typeface="+mn-ea"/>
        <a:cs typeface="Arial" charset="0"/>
      </a:defRPr>
    </a:lvl7pPr>
    <a:lvl8pPr marL="3200400" algn="l" defTabSz="914400" rtl="0" eaLnBrk="1" latinLnBrk="0" hangingPunct="1">
      <a:defRPr i="1" kern="1200">
        <a:solidFill>
          <a:schemeClr val="tx1"/>
        </a:solidFill>
        <a:latin typeface="Arial Black" pitchFamily="34" charset="0"/>
        <a:ea typeface="+mn-ea"/>
        <a:cs typeface="Arial" charset="0"/>
      </a:defRPr>
    </a:lvl8pPr>
    <a:lvl9pPr marL="3657600" algn="l" defTabSz="914400" rtl="0" eaLnBrk="1" latinLnBrk="0" hangingPunct="1">
      <a:defRPr i="1" kern="1200">
        <a:solidFill>
          <a:schemeClr val="tx1"/>
        </a:solidFill>
        <a:latin typeface="Arial Black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Irina" initials="I" lastIdx="1" clrIdx="0">
    <p:extLst>
      <p:ext uri="{19B8F6BF-5375-455C-9EA6-DF929625EA0E}">
        <p15:presenceInfo xmlns:p15="http://schemas.microsoft.com/office/powerpoint/2012/main" userId="Irina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4D3A6"/>
    <a:srgbClr val="1BA138"/>
    <a:srgbClr val="008000"/>
    <a:srgbClr val="33CC33"/>
    <a:srgbClr val="9999FF"/>
    <a:srgbClr val="CCFFFF"/>
    <a:srgbClr val="000000"/>
    <a:srgbClr val="5F5F5F"/>
    <a:srgbClr val="740300"/>
    <a:srgbClr val="8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10A1B5D5-9B99-4C35-A422-299274C87663}" styleName="Средний стиль 1 - акцент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BDBED569-4797-4DF1-A0F4-6AAB3CD982D8}" styleName="Светлый стиль 3 — акцент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BC89EF96-8CEA-46FF-86C4-4CE0E7609802}" styleName="Светлый стиль 3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480" autoAdjust="0"/>
    <p:restoredTop sz="95250" autoAdjust="0"/>
  </p:normalViewPr>
  <p:slideViewPr>
    <p:cSldViewPr>
      <p:cViewPr varScale="1">
        <p:scale>
          <a:sx n="82" d="100"/>
          <a:sy n="82" d="100"/>
        </p:scale>
        <p:origin x="787" y="67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24" y="1248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85" d="100"/>
          <a:sy n="85" d="100"/>
        </p:scale>
        <p:origin x="-3786" y="-84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customXml" Target="../customXml/item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28" Type="http://schemas.openxmlformats.org/officeDocument/2006/relationships/customXml" Target="../customXml/item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commentAuthors" Target="commentAuthors.xml"/><Relationship Id="rId27" Type="http://schemas.openxmlformats.org/officeDocument/2006/relationships/customXml" Target="../customXml/item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14E0B52-064B-4B65-99E3-5DE5C2511A0B}" type="doc">
      <dgm:prSet loTypeId="urn:microsoft.com/office/officeart/2005/8/layout/process4" loCatId="list" qsTypeId="urn:microsoft.com/office/officeart/2005/8/quickstyle/3d7" qsCatId="3D" csTypeId="urn:microsoft.com/office/officeart/2005/8/colors/colorful4" csCatId="colorful" phldr="1"/>
      <dgm:spPr/>
      <dgm:t>
        <a:bodyPr/>
        <a:lstStyle/>
        <a:p>
          <a:endParaRPr lang="ru-RU"/>
        </a:p>
      </dgm:t>
    </dgm:pt>
    <dgm:pt modelId="{C4D9ABC4-44FC-46CC-A19A-2768C62553FA}">
      <dgm:prSet phldrT="[Текст]"/>
      <dgm:spPr/>
      <dgm:t>
        <a:bodyPr/>
        <a:lstStyle/>
        <a:p>
          <a:r>
            <a:rPr lang="uk-UA" dirty="0"/>
            <a:t>2017-19рр - </a:t>
          </a:r>
          <a:r>
            <a:rPr lang="uk-UA" dirty="0">
              <a:latin typeface="Arial Black" panose="020B0A04020102020204" pitchFamily="34" charset="0"/>
            </a:rPr>
            <a:t>185</a:t>
          </a:r>
          <a:endParaRPr lang="ru-RU" dirty="0">
            <a:latin typeface="Arial Black" panose="020B0A04020102020204" pitchFamily="34" charset="0"/>
          </a:endParaRPr>
        </a:p>
      </dgm:t>
    </dgm:pt>
    <dgm:pt modelId="{39E5B7E4-4053-4A15-A0D3-2FCF5148693D}" type="parTrans" cxnId="{7DB1749B-23C4-41A5-8346-3D9026E33C10}">
      <dgm:prSet/>
      <dgm:spPr/>
      <dgm:t>
        <a:bodyPr/>
        <a:lstStyle/>
        <a:p>
          <a:endParaRPr lang="ru-RU"/>
        </a:p>
      </dgm:t>
    </dgm:pt>
    <dgm:pt modelId="{64592CD3-15F8-462A-B1D0-25088C0A2A56}" type="sibTrans" cxnId="{7DB1749B-23C4-41A5-8346-3D9026E33C10}">
      <dgm:prSet/>
      <dgm:spPr/>
      <dgm:t>
        <a:bodyPr/>
        <a:lstStyle/>
        <a:p>
          <a:endParaRPr lang="ru-RU"/>
        </a:p>
      </dgm:t>
    </dgm:pt>
    <dgm:pt modelId="{78FDA68B-1493-4866-B8D7-63FF700A6D69}" type="pres">
      <dgm:prSet presAssocID="{114E0B52-064B-4B65-99E3-5DE5C2511A0B}" presName="Name0" presStyleCnt="0">
        <dgm:presLayoutVars>
          <dgm:dir/>
          <dgm:animLvl val="lvl"/>
          <dgm:resizeHandles val="exact"/>
        </dgm:presLayoutVars>
      </dgm:prSet>
      <dgm:spPr/>
    </dgm:pt>
    <dgm:pt modelId="{10E44EE1-6EF5-41E5-AA8E-F614EDC8520D}" type="pres">
      <dgm:prSet presAssocID="{C4D9ABC4-44FC-46CC-A19A-2768C62553FA}" presName="boxAndChildren" presStyleCnt="0"/>
      <dgm:spPr/>
    </dgm:pt>
    <dgm:pt modelId="{D4364A56-8D91-473A-ABE1-210C175AC958}" type="pres">
      <dgm:prSet presAssocID="{C4D9ABC4-44FC-46CC-A19A-2768C62553FA}" presName="parentTextBox" presStyleLbl="node1" presStyleIdx="0" presStyleCnt="1" custLinFactY="122677" custLinFactNeighborX="92802" custLinFactNeighborY="200000"/>
      <dgm:spPr/>
    </dgm:pt>
  </dgm:ptLst>
  <dgm:cxnLst>
    <dgm:cxn modelId="{6F1E4057-31E4-44BB-A4CE-4D0261360FA4}" type="presOf" srcId="{C4D9ABC4-44FC-46CC-A19A-2768C62553FA}" destId="{D4364A56-8D91-473A-ABE1-210C175AC958}" srcOrd="0" destOrd="0" presId="urn:microsoft.com/office/officeart/2005/8/layout/process4"/>
    <dgm:cxn modelId="{7DB1749B-23C4-41A5-8346-3D9026E33C10}" srcId="{114E0B52-064B-4B65-99E3-5DE5C2511A0B}" destId="{C4D9ABC4-44FC-46CC-A19A-2768C62553FA}" srcOrd="0" destOrd="0" parTransId="{39E5B7E4-4053-4A15-A0D3-2FCF5148693D}" sibTransId="{64592CD3-15F8-462A-B1D0-25088C0A2A56}"/>
    <dgm:cxn modelId="{44D258C6-9098-4285-AD45-99028F85E672}" type="presOf" srcId="{114E0B52-064B-4B65-99E3-5DE5C2511A0B}" destId="{78FDA68B-1493-4866-B8D7-63FF700A6D69}" srcOrd="0" destOrd="0" presId="urn:microsoft.com/office/officeart/2005/8/layout/process4"/>
    <dgm:cxn modelId="{7734CEEC-816E-47DA-8A3C-B3E4D1FB06CF}" type="presParOf" srcId="{78FDA68B-1493-4866-B8D7-63FF700A6D69}" destId="{10E44EE1-6EF5-41E5-AA8E-F614EDC8520D}" srcOrd="0" destOrd="0" presId="urn:microsoft.com/office/officeart/2005/8/layout/process4"/>
    <dgm:cxn modelId="{B3E4C71A-5294-45BD-8B2C-12134EB392CB}" type="presParOf" srcId="{10E44EE1-6EF5-41E5-AA8E-F614EDC8520D}" destId="{D4364A56-8D91-473A-ABE1-210C175AC958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14E0B52-064B-4B65-99E3-5DE5C2511A0B}" type="doc">
      <dgm:prSet loTypeId="urn:microsoft.com/office/officeart/2005/8/layout/process4" loCatId="list" qsTypeId="urn:microsoft.com/office/officeart/2005/8/quickstyle/3d7" qsCatId="3D" csTypeId="urn:microsoft.com/office/officeart/2005/8/colors/colorful4" csCatId="colorful" phldr="1"/>
      <dgm:spPr/>
      <dgm:t>
        <a:bodyPr/>
        <a:lstStyle/>
        <a:p>
          <a:endParaRPr lang="ru-RU"/>
        </a:p>
      </dgm:t>
    </dgm:pt>
    <dgm:pt modelId="{0AA09A63-D695-49A8-9052-7655904CB5E8}">
      <dgm:prSet phldrT="[Текст]" custT="1"/>
      <dgm:spPr/>
      <dgm:t>
        <a:bodyPr/>
        <a:lstStyle/>
        <a:p>
          <a:r>
            <a:rPr lang="uk-UA" sz="2400" dirty="0">
              <a:latin typeface="Arial Black" panose="020B0A04020102020204" pitchFamily="34" charset="0"/>
            </a:rPr>
            <a:t>80 </a:t>
          </a:r>
          <a:r>
            <a:rPr lang="uk-UA" sz="2400" dirty="0"/>
            <a:t>акушерські</a:t>
          </a:r>
        </a:p>
        <a:p>
          <a:r>
            <a:rPr lang="uk-UA" sz="2400" dirty="0">
              <a:latin typeface="Arial Black" panose="020B0A04020102020204" pitchFamily="34" charset="0"/>
            </a:rPr>
            <a:t>95 </a:t>
          </a:r>
          <a:r>
            <a:rPr lang="uk-UA" sz="2400" dirty="0"/>
            <a:t>педіатричні</a:t>
          </a:r>
          <a:endParaRPr lang="ru-RU" sz="2400" dirty="0"/>
        </a:p>
      </dgm:t>
    </dgm:pt>
    <dgm:pt modelId="{6E797E09-6B03-43D4-80F5-71B3ECA99CD6}" type="parTrans" cxnId="{325C72A3-641D-48DB-9CBF-A8497DCE2EE8}">
      <dgm:prSet/>
      <dgm:spPr/>
      <dgm:t>
        <a:bodyPr/>
        <a:lstStyle/>
        <a:p>
          <a:endParaRPr lang="ru-RU" sz="1800"/>
        </a:p>
      </dgm:t>
    </dgm:pt>
    <dgm:pt modelId="{BD5E3C5B-79B6-4012-9FC1-6D237A9C0E3A}" type="sibTrans" cxnId="{325C72A3-641D-48DB-9CBF-A8497DCE2EE8}">
      <dgm:prSet/>
      <dgm:spPr/>
      <dgm:t>
        <a:bodyPr/>
        <a:lstStyle/>
        <a:p>
          <a:endParaRPr lang="ru-RU" sz="1800"/>
        </a:p>
      </dgm:t>
    </dgm:pt>
    <dgm:pt modelId="{78FDA68B-1493-4866-B8D7-63FF700A6D69}" type="pres">
      <dgm:prSet presAssocID="{114E0B52-064B-4B65-99E3-5DE5C2511A0B}" presName="Name0" presStyleCnt="0">
        <dgm:presLayoutVars>
          <dgm:dir/>
          <dgm:animLvl val="lvl"/>
          <dgm:resizeHandles val="exact"/>
        </dgm:presLayoutVars>
      </dgm:prSet>
      <dgm:spPr/>
    </dgm:pt>
    <dgm:pt modelId="{CDAD3F67-DC0C-47C4-A45D-B5CEB13B3842}" type="pres">
      <dgm:prSet presAssocID="{0AA09A63-D695-49A8-9052-7655904CB5E8}" presName="boxAndChildren" presStyleCnt="0"/>
      <dgm:spPr/>
    </dgm:pt>
    <dgm:pt modelId="{E54569F8-A824-43D1-8D16-E58A528AFC95}" type="pres">
      <dgm:prSet presAssocID="{0AA09A63-D695-49A8-9052-7655904CB5E8}" presName="parentTextBox" presStyleLbl="node1" presStyleIdx="0" presStyleCnt="1"/>
      <dgm:spPr>
        <a:prstGeom prst="leftArrowCallout">
          <a:avLst/>
        </a:prstGeom>
      </dgm:spPr>
    </dgm:pt>
  </dgm:ptLst>
  <dgm:cxnLst>
    <dgm:cxn modelId="{325C72A3-641D-48DB-9CBF-A8497DCE2EE8}" srcId="{114E0B52-064B-4B65-99E3-5DE5C2511A0B}" destId="{0AA09A63-D695-49A8-9052-7655904CB5E8}" srcOrd="0" destOrd="0" parTransId="{6E797E09-6B03-43D4-80F5-71B3ECA99CD6}" sibTransId="{BD5E3C5B-79B6-4012-9FC1-6D237A9C0E3A}"/>
    <dgm:cxn modelId="{F5F60EDF-5D08-41DB-A6F5-9B1842E972B1}" type="presOf" srcId="{0AA09A63-D695-49A8-9052-7655904CB5E8}" destId="{E54569F8-A824-43D1-8D16-E58A528AFC95}" srcOrd="0" destOrd="0" presId="urn:microsoft.com/office/officeart/2005/8/layout/process4"/>
    <dgm:cxn modelId="{35B834E3-8399-4998-85A3-A16D749821A4}" type="presOf" srcId="{114E0B52-064B-4B65-99E3-5DE5C2511A0B}" destId="{78FDA68B-1493-4866-B8D7-63FF700A6D69}" srcOrd="0" destOrd="0" presId="urn:microsoft.com/office/officeart/2005/8/layout/process4"/>
    <dgm:cxn modelId="{703AB1B7-9F44-4561-9BAB-F38B6E5C5DF2}" type="presParOf" srcId="{78FDA68B-1493-4866-B8D7-63FF700A6D69}" destId="{CDAD3F67-DC0C-47C4-A45D-B5CEB13B3842}" srcOrd="0" destOrd="0" presId="urn:microsoft.com/office/officeart/2005/8/layout/process4"/>
    <dgm:cxn modelId="{DC26D545-C1E7-4CDC-BE63-E974E16073EE}" type="presParOf" srcId="{CDAD3F67-DC0C-47C4-A45D-B5CEB13B3842}" destId="{E54569F8-A824-43D1-8D16-E58A528AFC95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114E0B52-064B-4B65-99E3-5DE5C2511A0B}" type="doc">
      <dgm:prSet loTypeId="urn:microsoft.com/office/officeart/2005/8/layout/process4" loCatId="list" qsTypeId="urn:microsoft.com/office/officeart/2005/8/quickstyle/3d7" qsCatId="3D" csTypeId="urn:microsoft.com/office/officeart/2005/8/colors/colorful4" csCatId="colorful" phldr="1"/>
      <dgm:spPr/>
      <dgm:t>
        <a:bodyPr/>
        <a:lstStyle/>
        <a:p>
          <a:endParaRPr lang="ru-RU"/>
        </a:p>
      </dgm:t>
    </dgm:pt>
    <dgm:pt modelId="{0AA09A63-D695-49A8-9052-7655904CB5E8}">
      <dgm:prSet phldrT="[Текст]" custT="1"/>
      <dgm:spPr/>
      <dgm:t>
        <a:bodyPr/>
        <a:lstStyle/>
        <a:p>
          <a:r>
            <a:rPr lang="uk-UA" sz="2400" dirty="0">
              <a:latin typeface="Arial Black" panose="020B0A04020102020204" pitchFamily="34" charset="0"/>
            </a:rPr>
            <a:t>90 </a:t>
          </a:r>
          <a:r>
            <a:rPr lang="uk-UA" sz="2400" dirty="0"/>
            <a:t>акушерські</a:t>
          </a:r>
        </a:p>
        <a:p>
          <a:r>
            <a:rPr lang="uk-UA" sz="2400" dirty="0">
              <a:latin typeface="Arial Black" panose="020B0A04020102020204" pitchFamily="34" charset="0"/>
            </a:rPr>
            <a:t>95 </a:t>
          </a:r>
          <a:r>
            <a:rPr lang="uk-UA" sz="2400" dirty="0"/>
            <a:t>педіатричні</a:t>
          </a:r>
          <a:endParaRPr lang="ru-RU" sz="2400" dirty="0"/>
        </a:p>
      </dgm:t>
    </dgm:pt>
    <dgm:pt modelId="{6E797E09-6B03-43D4-80F5-71B3ECA99CD6}" type="parTrans" cxnId="{325C72A3-641D-48DB-9CBF-A8497DCE2EE8}">
      <dgm:prSet/>
      <dgm:spPr/>
      <dgm:t>
        <a:bodyPr/>
        <a:lstStyle/>
        <a:p>
          <a:endParaRPr lang="ru-RU" sz="1800"/>
        </a:p>
      </dgm:t>
    </dgm:pt>
    <dgm:pt modelId="{BD5E3C5B-79B6-4012-9FC1-6D237A9C0E3A}" type="sibTrans" cxnId="{325C72A3-641D-48DB-9CBF-A8497DCE2EE8}">
      <dgm:prSet/>
      <dgm:spPr/>
      <dgm:t>
        <a:bodyPr/>
        <a:lstStyle/>
        <a:p>
          <a:endParaRPr lang="ru-RU" sz="1800"/>
        </a:p>
      </dgm:t>
    </dgm:pt>
    <dgm:pt modelId="{78FDA68B-1493-4866-B8D7-63FF700A6D69}" type="pres">
      <dgm:prSet presAssocID="{114E0B52-064B-4B65-99E3-5DE5C2511A0B}" presName="Name0" presStyleCnt="0">
        <dgm:presLayoutVars>
          <dgm:dir/>
          <dgm:animLvl val="lvl"/>
          <dgm:resizeHandles val="exact"/>
        </dgm:presLayoutVars>
      </dgm:prSet>
      <dgm:spPr/>
    </dgm:pt>
    <dgm:pt modelId="{CDAD3F67-DC0C-47C4-A45D-B5CEB13B3842}" type="pres">
      <dgm:prSet presAssocID="{0AA09A63-D695-49A8-9052-7655904CB5E8}" presName="boxAndChildren" presStyleCnt="0"/>
      <dgm:spPr/>
    </dgm:pt>
    <dgm:pt modelId="{E54569F8-A824-43D1-8D16-E58A528AFC95}" type="pres">
      <dgm:prSet presAssocID="{0AA09A63-D695-49A8-9052-7655904CB5E8}" presName="parentTextBox" presStyleLbl="node1" presStyleIdx="0" presStyleCnt="1"/>
      <dgm:spPr>
        <a:prstGeom prst="leftArrowCallout">
          <a:avLst/>
        </a:prstGeom>
      </dgm:spPr>
    </dgm:pt>
  </dgm:ptLst>
  <dgm:cxnLst>
    <dgm:cxn modelId="{B2E81837-21EE-42EA-9AB5-3DB2A96ABA4A}" type="presOf" srcId="{114E0B52-064B-4B65-99E3-5DE5C2511A0B}" destId="{78FDA68B-1493-4866-B8D7-63FF700A6D69}" srcOrd="0" destOrd="0" presId="urn:microsoft.com/office/officeart/2005/8/layout/process4"/>
    <dgm:cxn modelId="{30005D57-49D1-4C22-BF11-0D2D6E1A0963}" type="presOf" srcId="{0AA09A63-D695-49A8-9052-7655904CB5E8}" destId="{E54569F8-A824-43D1-8D16-E58A528AFC95}" srcOrd="0" destOrd="0" presId="urn:microsoft.com/office/officeart/2005/8/layout/process4"/>
    <dgm:cxn modelId="{325C72A3-641D-48DB-9CBF-A8497DCE2EE8}" srcId="{114E0B52-064B-4B65-99E3-5DE5C2511A0B}" destId="{0AA09A63-D695-49A8-9052-7655904CB5E8}" srcOrd="0" destOrd="0" parTransId="{6E797E09-6B03-43D4-80F5-71B3ECA99CD6}" sibTransId="{BD5E3C5B-79B6-4012-9FC1-6D237A9C0E3A}"/>
    <dgm:cxn modelId="{FDD616F5-4421-467E-B149-D8F3A4CC68F3}" type="presParOf" srcId="{78FDA68B-1493-4866-B8D7-63FF700A6D69}" destId="{CDAD3F67-DC0C-47C4-A45D-B5CEB13B3842}" srcOrd="0" destOrd="0" presId="urn:microsoft.com/office/officeart/2005/8/layout/process4"/>
    <dgm:cxn modelId="{CD929DAA-2F95-4427-967C-50C99CC9773A}" type="presParOf" srcId="{CDAD3F67-DC0C-47C4-A45D-B5CEB13B3842}" destId="{E54569F8-A824-43D1-8D16-E58A528AFC95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1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114E0B52-064B-4B65-99E3-5DE5C2511A0B}" type="doc">
      <dgm:prSet loTypeId="urn:microsoft.com/office/officeart/2005/8/layout/process4" loCatId="list" qsTypeId="urn:microsoft.com/office/officeart/2005/8/quickstyle/3d7" qsCatId="3D" csTypeId="urn:microsoft.com/office/officeart/2005/8/colors/colorful4" csCatId="colorful" phldr="1"/>
      <dgm:spPr/>
      <dgm:t>
        <a:bodyPr/>
        <a:lstStyle/>
        <a:p>
          <a:endParaRPr lang="ru-RU"/>
        </a:p>
      </dgm:t>
    </dgm:pt>
    <dgm:pt modelId="{C4D9ABC4-44FC-46CC-A19A-2768C62553FA}">
      <dgm:prSet phldrT="[Текст]"/>
      <dgm:spPr/>
      <dgm:t>
        <a:bodyPr/>
        <a:lstStyle/>
        <a:p>
          <a:r>
            <a:rPr lang="uk-UA" dirty="0"/>
            <a:t>2017-19рр - </a:t>
          </a:r>
          <a:r>
            <a:rPr lang="uk-UA" dirty="0">
              <a:latin typeface="Arial Black" panose="020B0A04020102020204" pitchFamily="34" charset="0"/>
            </a:rPr>
            <a:t>175</a:t>
          </a:r>
          <a:endParaRPr lang="ru-RU" dirty="0">
            <a:latin typeface="Arial Black" panose="020B0A04020102020204" pitchFamily="34" charset="0"/>
          </a:endParaRPr>
        </a:p>
      </dgm:t>
    </dgm:pt>
    <dgm:pt modelId="{39E5B7E4-4053-4A15-A0D3-2FCF5148693D}" type="parTrans" cxnId="{7DB1749B-23C4-41A5-8346-3D9026E33C10}">
      <dgm:prSet/>
      <dgm:spPr/>
      <dgm:t>
        <a:bodyPr/>
        <a:lstStyle/>
        <a:p>
          <a:endParaRPr lang="ru-RU"/>
        </a:p>
      </dgm:t>
    </dgm:pt>
    <dgm:pt modelId="{64592CD3-15F8-462A-B1D0-25088C0A2A56}" type="sibTrans" cxnId="{7DB1749B-23C4-41A5-8346-3D9026E33C10}">
      <dgm:prSet/>
      <dgm:spPr/>
      <dgm:t>
        <a:bodyPr/>
        <a:lstStyle/>
        <a:p>
          <a:endParaRPr lang="ru-RU"/>
        </a:p>
      </dgm:t>
    </dgm:pt>
    <dgm:pt modelId="{78FDA68B-1493-4866-B8D7-63FF700A6D69}" type="pres">
      <dgm:prSet presAssocID="{114E0B52-064B-4B65-99E3-5DE5C2511A0B}" presName="Name0" presStyleCnt="0">
        <dgm:presLayoutVars>
          <dgm:dir/>
          <dgm:animLvl val="lvl"/>
          <dgm:resizeHandles val="exact"/>
        </dgm:presLayoutVars>
      </dgm:prSet>
      <dgm:spPr/>
    </dgm:pt>
    <dgm:pt modelId="{10E44EE1-6EF5-41E5-AA8E-F614EDC8520D}" type="pres">
      <dgm:prSet presAssocID="{C4D9ABC4-44FC-46CC-A19A-2768C62553FA}" presName="boxAndChildren" presStyleCnt="0"/>
      <dgm:spPr/>
    </dgm:pt>
    <dgm:pt modelId="{D4364A56-8D91-473A-ABE1-210C175AC958}" type="pres">
      <dgm:prSet presAssocID="{C4D9ABC4-44FC-46CC-A19A-2768C62553FA}" presName="parentTextBox" presStyleLbl="node1" presStyleIdx="0" presStyleCnt="1" custLinFactY="122677" custLinFactNeighborX="92802" custLinFactNeighborY="200000"/>
      <dgm:spPr/>
    </dgm:pt>
  </dgm:ptLst>
  <dgm:cxnLst>
    <dgm:cxn modelId="{0A13FC8D-AF39-419B-9856-FA3746BE6FE4}" type="presOf" srcId="{114E0B52-064B-4B65-99E3-5DE5C2511A0B}" destId="{78FDA68B-1493-4866-B8D7-63FF700A6D69}" srcOrd="0" destOrd="0" presId="urn:microsoft.com/office/officeart/2005/8/layout/process4"/>
    <dgm:cxn modelId="{7DB1749B-23C4-41A5-8346-3D9026E33C10}" srcId="{114E0B52-064B-4B65-99E3-5DE5C2511A0B}" destId="{C4D9ABC4-44FC-46CC-A19A-2768C62553FA}" srcOrd="0" destOrd="0" parTransId="{39E5B7E4-4053-4A15-A0D3-2FCF5148693D}" sibTransId="{64592CD3-15F8-462A-B1D0-25088C0A2A56}"/>
    <dgm:cxn modelId="{BA7016F7-726E-4FF0-AEEF-725E7E51EEC1}" type="presOf" srcId="{C4D9ABC4-44FC-46CC-A19A-2768C62553FA}" destId="{D4364A56-8D91-473A-ABE1-210C175AC958}" srcOrd="0" destOrd="0" presId="urn:microsoft.com/office/officeart/2005/8/layout/process4"/>
    <dgm:cxn modelId="{4551AA4F-7717-4527-9D44-81A2A5D3BC97}" type="presParOf" srcId="{78FDA68B-1493-4866-B8D7-63FF700A6D69}" destId="{10E44EE1-6EF5-41E5-AA8E-F614EDC8520D}" srcOrd="0" destOrd="0" presId="urn:microsoft.com/office/officeart/2005/8/layout/process4"/>
    <dgm:cxn modelId="{E1669F2F-889E-4FC1-9E6C-55F3CC41D243}" type="presParOf" srcId="{10E44EE1-6EF5-41E5-AA8E-F614EDC8520D}" destId="{D4364A56-8D91-473A-ABE1-210C175AC958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22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1446BC9B-1B37-4923-9C90-F16B33B850B4}" type="doc">
      <dgm:prSet loTypeId="urn:microsoft.com/office/officeart/2008/layout/RadialCluster" loCatId="relationship" qsTypeId="urn:microsoft.com/office/officeart/2005/8/quickstyle/simple3" qsCatId="simple" csTypeId="urn:microsoft.com/office/officeart/2005/8/colors/colorful5" csCatId="colorful" phldr="1"/>
      <dgm:spPr/>
      <dgm:t>
        <a:bodyPr/>
        <a:lstStyle/>
        <a:p>
          <a:endParaRPr lang="ru-RU"/>
        </a:p>
      </dgm:t>
    </dgm:pt>
    <dgm:pt modelId="{104254E4-94B4-49D9-9FD4-14FFB60ABFE1}">
      <dgm:prSet phldrT="[Текст]"/>
      <dgm:spPr/>
      <dgm:t>
        <a:bodyPr/>
        <a:lstStyle/>
        <a:p>
          <a:r>
            <a:rPr lang="uk-UA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 Light" pitchFamily="34" charset="0"/>
              <a:ea typeface="+mn-ea"/>
              <a:cs typeface="Arial" charset="0"/>
            </a:rPr>
            <a:t>ПМП «Медична допомога при пологах»</a:t>
          </a:r>
          <a:endParaRPr lang="ru-RU" dirty="0"/>
        </a:p>
      </dgm:t>
    </dgm:pt>
    <dgm:pt modelId="{5060EBB4-F76D-4868-A51D-F4B79E12C47E}" type="parTrans" cxnId="{D9883A30-14F7-4BEE-9AE0-1F77A2C7299D}">
      <dgm:prSet/>
      <dgm:spPr/>
      <dgm:t>
        <a:bodyPr/>
        <a:lstStyle/>
        <a:p>
          <a:endParaRPr lang="ru-RU"/>
        </a:p>
      </dgm:t>
    </dgm:pt>
    <dgm:pt modelId="{4E965997-2D4A-47B9-A5E5-8FB53737C76E}" type="sibTrans" cxnId="{D9883A30-14F7-4BEE-9AE0-1F77A2C7299D}">
      <dgm:prSet/>
      <dgm:spPr/>
      <dgm:t>
        <a:bodyPr/>
        <a:lstStyle/>
        <a:p>
          <a:endParaRPr lang="ru-RU"/>
        </a:p>
      </dgm:t>
    </dgm:pt>
    <dgm:pt modelId="{D91422D8-C1FC-4BC1-9FD4-C603DAD13A19}">
      <dgm:prSet phldrT="[Текст]"/>
      <dgm:spPr/>
      <dgm:t>
        <a:bodyPr/>
        <a:lstStyle/>
        <a:p>
          <a:r>
            <a:rPr lang="uk-UA" dirty="0"/>
            <a:t>АВ з ПІТ для жінок</a:t>
          </a:r>
          <a:endParaRPr lang="ru-RU" dirty="0"/>
        </a:p>
      </dgm:t>
    </dgm:pt>
    <dgm:pt modelId="{3EC417C6-8699-4489-A982-E3A16A945B00}" type="parTrans" cxnId="{A1333B0F-518E-42D7-9AF2-4B7010F8B9E0}">
      <dgm:prSet/>
      <dgm:spPr/>
      <dgm:t>
        <a:bodyPr/>
        <a:lstStyle/>
        <a:p>
          <a:endParaRPr lang="ru-RU"/>
        </a:p>
      </dgm:t>
    </dgm:pt>
    <dgm:pt modelId="{990698F5-ED8D-4A34-8D4B-5A79181C3CD1}" type="sibTrans" cxnId="{A1333B0F-518E-42D7-9AF2-4B7010F8B9E0}">
      <dgm:prSet/>
      <dgm:spPr/>
      <dgm:t>
        <a:bodyPr/>
        <a:lstStyle/>
        <a:p>
          <a:endParaRPr lang="ru-RU"/>
        </a:p>
      </dgm:t>
    </dgm:pt>
    <dgm:pt modelId="{09B594D1-E4DB-4BEC-BD1F-D53A6C76A460}">
      <dgm:prSet phldrT="[Текст]"/>
      <dgm:spPr/>
      <dgm:t>
        <a:bodyPr/>
        <a:lstStyle/>
        <a:p>
          <a:r>
            <a:rPr lang="uk-UA" dirty="0"/>
            <a:t>Відділення сумісного перебування</a:t>
          </a:r>
          <a:endParaRPr lang="ru-RU" dirty="0"/>
        </a:p>
      </dgm:t>
    </dgm:pt>
    <dgm:pt modelId="{5B35C250-A5EF-4A1E-A6F3-E7C497F586B8}" type="parTrans" cxnId="{033780D6-8B4D-4291-A6ED-6BC3C809700F}">
      <dgm:prSet/>
      <dgm:spPr/>
      <dgm:t>
        <a:bodyPr/>
        <a:lstStyle/>
        <a:p>
          <a:endParaRPr lang="ru-RU"/>
        </a:p>
      </dgm:t>
    </dgm:pt>
    <dgm:pt modelId="{D135317D-DD28-4906-BEEC-A19354231A44}" type="sibTrans" cxnId="{033780D6-8B4D-4291-A6ED-6BC3C809700F}">
      <dgm:prSet/>
      <dgm:spPr/>
      <dgm:t>
        <a:bodyPr/>
        <a:lstStyle/>
        <a:p>
          <a:endParaRPr lang="ru-RU"/>
        </a:p>
      </dgm:t>
    </dgm:pt>
    <dgm:pt modelId="{A97A2120-D2A9-4C26-A003-2874F6F55910}">
      <dgm:prSet/>
      <dgm:spPr/>
      <dgm:t>
        <a:bodyPr/>
        <a:lstStyle/>
        <a:p>
          <a:r>
            <a:rPr lang="uk-UA"/>
            <a:t>Пологове відділення</a:t>
          </a:r>
          <a:endParaRPr lang="uk-UA" dirty="0"/>
        </a:p>
      </dgm:t>
    </dgm:pt>
    <dgm:pt modelId="{489E784A-9756-49FC-973E-B420EC07B5D6}" type="parTrans" cxnId="{EBF988EF-0E28-435C-B75B-6F17CA674737}">
      <dgm:prSet/>
      <dgm:spPr/>
      <dgm:t>
        <a:bodyPr/>
        <a:lstStyle/>
        <a:p>
          <a:endParaRPr lang="ru-RU"/>
        </a:p>
      </dgm:t>
    </dgm:pt>
    <dgm:pt modelId="{48812E63-DDC3-4AA5-A4EF-9293003D6997}" type="sibTrans" cxnId="{EBF988EF-0E28-435C-B75B-6F17CA674737}">
      <dgm:prSet/>
      <dgm:spPr/>
      <dgm:t>
        <a:bodyPr/>
        <a:lstStyle/>
        <a:p>
          <a:endParaRPr lang="ru-RU"/>
        </a:p>
      </dgm:t>
    </dgm:pt>
    <dgm:pt modelId="{6AC6CCF7-D102-468C-ACEB-689C7A988B56}" type="pres">
      <dgm:prSet presAssocID="{1446BC9B-1B37-4923-9C90-F16B33B850B4}" presName="Name0" presStyleCnt="0">
        <dgm:presLayoutVars>
          <dgm:chMax val="1"/>
          <dgm:chPref val="1"/>
          <dgm:dir/>
          <dgm:animOne val="branch"/>
          <dgm:animLvl val="lvl"/>
        </dgm:presLayoutVars>
      </dgm:prSet>
      <dgm:spPr/>
    </dgm:pt>
    <dgm:pt modelId="{20A5955D-D750-4A29-A1A8-E5BE01FD3D2B}" type="pres">
      <dgm:prSet presAssocID="{104254E4-94B4-49D9-9FD4-14FFB60ABFE1}" presName="singleCycle" presStyleCnt="0"/>
      <dgm:spPr/>
    </dgm:pt>
    <dgm:pt modelId="{FC9A717B-0378-4CF5-88BB-3C36539E599F}" type="pres">
      <dgm:prSet presAssocID="{104254E4-94B4-49D9-9FD4-14FFB60ABFE1}" presName="singleCenter" presStyleLbl="node1" presStyleIdx="0" presStyleCnt="4" custScaleX="283610" custScaleY="103401" custLinFactNeighborX="-21073" custLinFactNeighborY="-39858">
        <dgm:presLayoutVars>
          <dgm:chMax val="7"/>
          <dgm:chPref val="7"/>
        </dgm:presLayoutVars>
      </dgm:prSet>
      <dgm:spPr/>
    </dgm:pt>
    <dgm:pt modelId="{E664315D-2FF0-4E97-8BF3-1477EE724114}" type="pres">
      <dgm:prSet presAssocID="{3EC417C6-8699-4489-A982-E3A16A945B00}" presName="Name56" presStyleLbl="parChTrans1D2" presStyleIdx="0" presStyleCnt="3"/>
      <dgm:spPr/>
    </dgm:pt>
    <dgm:pt modelId="{08A83920-9282-4851-A37D-C58AB0BB9B72}" type="pres">
      <dgm:prSet presAssocID="{D91422D8-C1FC-4BC1-9FD4-C603DAD13A19}" presName="text0" presStyleLbl="node1" presStyleIdx="1" presStyleCnt="4" custScaleX="164303" custRadScaleRad="55777" custRadScaleInc="-121290">
        <dgm:presLayoutVars>
          <dgm:bulletEnabled val="1"/>
        </dgm:presLayoutVars>
      </dgm:prSet>
      <dgm:spPr/>
    </dgm:pt>
    <dgm:pt modelId="{8C8A56BA-DD8A-46E8-AECC-5F45E6C3A45C}" type="pres">
      <dgm:prSet presAssocID="{5B35C250-A5EF-4A1E-A6F3-E7C497F586B8}" presName="Name56" presStyleLbl="parChTrans1D2" presStyleIdx="1" presStyleCnt="3"/>
      <dgm:spPr/>
    </dgm:pt>
    <dgm:pt modelId="{46C32DD7-51D5-4501-AE7A-4D9F60234C27}" type="pres">
      <dgm:prSet presAssocID="{09B594D1-E4DB-4BEC-BD1F-D53A6C76A460}" presName="text0" presStyleLbl="node1" presStyleIdx="2" presStyleCnt="4" custScaleX="209189" custRadScaleRad="39265" custRadScaleInc="-94240">
        <dgm:presLayoutVars>
          <dgm:bulletEnabled val="1"/>
        </dgm:presLayoutVars>
      </dgm:prSet>
      <dgm:spPr/>
    </dgm:pt>
    <dgm:pt modelId="{465ED58C-AA11-4408-9992-4E76C9D4C0A9}" type="pres">
      <dgm:prSet presAssocID="{489E784A-9756-49FC-973E-B420EC07B5D6}" presName="Name56" presStyleLbl="parChTrans1D2" presStyleIdx="2" presStyleCnt="3"/>
      <dgm:spPr/>
    </dgm:pt>
    <dgm:pt modelId="{76BB883E-6938-4F8F-9007-7957F96B145D}" type="pres">
      <dgm:prSet presAssocID="{A97A2120-D2A9-4C26-A003-2874F6F55910}" presName="text0" presStyleLbl="node1" presStyleIdx="3" presStyleCnt="4" custScaleX="165705" custRadScaleRad="133307" custRadScaleInc="61863">
        <dgm:presLayoutVars>
          <dgm:bulletEnabled val="1"/>
        </dgm:presLayoutVars>
      </dgm:prSet>
      <dgm:spPr/>
    </dgm:pt>
  </dgm:ptLst>
  <dgm:cxnLst>
    <dgm:cxn modelId="{A1333B0F-518E-42D7-9AF2-4B7010F8B9E0}" srcId="{104254E4-94B4-49D9-9FD4-14FFB60ABFE1}" destId="{D91422D8-C1FC-4BC1-9FD4-C603DAD13A19}" srcOrd="0" destOrd="0" parTransId="{3EC417C6-8699-4489-A982-E3A16A945B00}" sibTransId="{990698F5-ED8D-4A34-8D4B-5A79181C3CD1}"/>
    <dgm:cxn modelId="{EA4B0F17-A232-4444-9EE7-E15058B1DAF5}" type="presOf" srcId="{489E784A-9756-49FC-973E-B420EC07B5D6}" destId="{465ED58C-AA11-4408-9992-4E76C9D4C0A9}" srcOrd="0" destOrd="0" presId="urn:microsoft.com/office/officeart/2008/layout/RadialCluster"/>
    <dgm:cxn modelId="{D9883A30-14F7-4BEE-9AE0-1F77A2C7299D}" srcId="{1446BC9B-1B37-4923-9C90-F16B33B850B4}" destId="{104254E4-94B4-49D9-9FD4-14FFB60ABFE1}" srcOrd="0" destOrd="0" parTransId="{5060EBB4-F76D-4868-A51D-F4B79E12C47E}" sibTransId="{4E965997-2D4A-47B9-A5E5-8FB53737C76E}"/>
    <dgm:cxn modelId="{DDA92C39-E5DA-4581-B15B-E9B6FFEA442A}" type="presOf" srcId="{1446BC9B-1B37-4923-9C90-F16B33B850B4}" destId="{6AC6CCF7-D102-468C-ACEB-689C7A988B56}" srcOrd="0" destOrd="0" presId="urn:microsoft.com/office/officeart/2008/layout/RadialCluster"/>
    <dgm:cxn modelId="{F7113468-9117-4D05-ADE8-8DC1F78A36AF}" type="presOf" srcId="{D91422D8-C1FC-4BC1-9FD4-C603DAD13A19}" destId="{08A83920-9282-4851-A37D-C58AB0BB9B72}" srcOrd="0" destOrd="0" presId="urn:microsoft.com/office/officeart/2008/layout/RadialCluster"/>
    <dgm:cxn modelId="{2AF03171-E896-4ECD-B02E-7AD582A0728B}" type="presOf" srcId="{5B35C250-A5EF-4A1E-A6F3-E7C497F586B8}" destId="{8C8A56BA-DD8A-46E8-AECC-5F45E6C3A45C}" srcOrd="0" destOrd="0" presId="urn:microsoft.com/office/officeart/2008/layout/RadialCluster"/>
    <dgm:cxn modelId="{5B1DC18C-5043-4C04-B5FC-5B5D98288D9A}" type="presOf" srcId="{09B594D1-E4DB-4BEC-BD1F-D53A6C76A460}" destId="{46C32DD7-51D5-4501-AE7A-4D9F60234C27}" srcOrd="0" destOrd="0" presId="urn:microsoft.com/office/officeart/2008/layout/RadialCluster"/>
    <dgm:cxn modelId="{4B712A92-F0A8-48D7-AAFA-C87DE6D58C22}" type="presOf" srcId="{104254E4-94B4-49D9-9FD4-14FFB60ABFE1}" destId="{FC9A717B-0378-4CF5-88BB-3C36539E599F}" srcOrd="0" destOrd="0" presId="urn:microsoft.com/office/officeart/2008/layout/RadialCluster"/>
    <dgm:cxn modelId="{732F4DBB-54A7-4BA2-AD39-4DB26307A4CF}" type="presOf" srcId="{A97A2120-D2A9-4C26-A003-2874F6F55910}" destId="{76BB883E-6938-4F8F-9007-7957F96B145D}" srcOrd="0" destOrd="0" presId="urn:microsoft.com/office/officeart/2008/layout/RadialCluster"/>
    <dgm:cxn modelId="{2E5941CC-B6BE-46A9-8479-71A6A43B766D}" type="presOf" srcId="{3EC417C6-8699-4489-A982-E3A16A945B00}" destId="{E664315D-2FF0-4E97-8BF3-1477EE724114}" srcOrd="0" destOrd="0" presId="urn:microsoft.com/office/officeart/2008/layout/RadialCluster"/>
    <dgm:cxn modelId="{033780D6-8B4D-4291-A6ED-6BC3C809700F}" srcId="{104254E4-94B4-49D9-9FD4-14FFB60ABFE1}" destId="{09B594D1-E4DB-4BEC-BD1F-D53A6C76A460}" srcOrd="1" destOrd="0" parTransId="{5B35C250-A5EF-4A1E-A6F3-E7C497F586B8}" sibTransId="{D135317D-DD28-4906-BEEC-A19354231A44}"/>
    <dgm:cxn modelId="{EBF988EF-0E28-435C-B75B-6F17CA674737}" srcId="{104254E4-94B4-49D9-9FD4-14FFB60ABFE1}" destId="{A97A2120-D2A9-4C26-A003-2874F6F55910}" srcOrd="2" destOrd="0" parTransId="{489E784A-9756-49FC-973E-B420EC07B5D6}" sibTransId="{48812E63-DDC3-4AA5-A4EF-9293003D6997}"/>
    <dgm:cxn modelId="{0EC9CD7B-9F49-4676-9EFE-90D8510E5B7A}" type="presParOf" srcId="{6AC6CCF7-D102-468C-ACEB-689C7A988B56}" destId="{20A5955D-D750-4A29-A1A8-E5BE01FD3D2B}" srcOrd="0" destOrd="0" presId="urn:microsoft.com/office/officeart/2008/layout/RadialCluster"/>
    <dgm:cxn modelId="{81B4D2E7-2ED8-43A5-99DD-9E7A341B290D}" type="presParOf" srcId="{20A5955D-D750-4A29-A1A8-E5BE01FD3D2B}" destId="{FC9A717B-0378-4CF5-88BB-3C36539E599F}" srcOrd="0" destOrd="0" presId="urn:microsoft.com/office/officeart/2008/layout/RadialCluster"/>
    <dgm:cxn modelId="{BE6687CB-85A6-4847-BBBD-8712D2FC1A4F}" type="presParOf" srcId="{20A5955D-D750-4A29-A1A8-E5BE01FD3D2B}" destId="{E664315D-2FF0-4E97-8BF3-1477EE724114}" srcOrd="1" destOrd="0" presId="urn:microsoft.com/office/officeart/2008/layout/RadialCluster"/>
    <dgm:cxn modelId="{B58E5F09-2103-4D43-8C5A-F6839E2A0E33}" type="presParOf" srcId="{20A5955D-D750-4A29-A1A8-E5BE01FD3D2B}" destId="{08A83920-9282-4851-A37D-C58AB0BB9B72}" srcOrd="2" destOrd="0" presId="urn:microsoft.com/office/officeart/2008/layout/RadialCluster"/>
    <dgm:cxn modelId="{0DD8B745-4B30-46C8-ADCB-71885A3CC8D4}" type="presParOf" srcId="{20A5955D-D750-4A29-A1A8-E5BE01FD3D2B}" destId="{8C8A56BA-DD8A-46E8-AECC-5F45E6C3A45C}" srcOrd="3" destOrd="0" presId="urn:microsoft.com/office/officeart/2008/layout/RadialCluster"/>
    <dgm:cxn modelId="{53DE80E9-E4B1-4E53-9BA4-FE9E186BAF67}" type="presParOf" srcId="{20A5955D-D750-4A29-A1A8-E5BE01FD3D2B}" destId="{46C32DD7-51D5-4501-AE7A-4D9F60234C27}" srcOrd="4" destOrd="0" presId="urn:microsoft.com/office/officeart/2008/layout/RadialCluster"/>
    <dgm:cxn modelId="{DE6E7ED3-C027-405F-8BAF-5BF94D92DA03}" type="presParOf" srcId="{20A5955D-D750-4A29-A1A8-E5BE01FD3D2B}" destId="{465ED58C-AA11-4408-9992-4E76C9D4C0A9}" srcOrd="5" destOrd="0" presId="urn:microsoft.com/office/officeart/2008/layout/RadialCluster"/>
    <dgm:cxn modelId="{5AB22B7B-B618-4E7C-BFA6-7FFCB1BA752C}" type="presParOf" srcId="{20A5955D-D750-4A29-A1A8-E5BE01FD3D2B}" destId="{76BB883E-6938-4F8F-9007-7957F96B145D}" srcOrd="6" destOrd="0" presId="urn:microsoft.com/office/officeart/2008/layout/RadialCluster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1446BC9B-1B37-4923-9C90-F16B33B850B4}" type="doc">
      <dgm:prSet loTypeId="urn:microsoft.com/office/officeart/2008/layout/RadialCluster" loCatId="relationship" qsTypeId="urn:microsoft.com/office/officeart/2005/8/quickstyle/simple3" qsCatId="simple" csTypeId="urn:microsoft.com/office/officeart/2005/8/colors/colorful5" csCatId="colorful" phldr="1"/>
      <dgm:spPr/>
      <dgm:t>
        <a:bodyPr/>
        <a:lstStyle/>
        <a:p>
          <a:endParaRPr lang="ru-RU"/>
        </a:p>
      </dgm:t>
    </dgm:pt>
    <dgm:pt modelId="{104254E4-94B4-49D9-9FD4-14FFB60ABFE1}">
      <dgm:prSet phldrT="[Текст]"/>
      <dgm:spPr/>
      <dgm:t>
        <a:bodyPr/>
        <a:lstStyle/>
        <a:p>
          <a:r>
            <a:rPr lang="uk-UA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 Light" pitchFamily="34" charset="0"/>
              <a:ea typeface="+mn-ea"/>
              <a:cs typeface="Arial" charset="0"/>
            </a:rPr>
            <a:t>ПМП «Медична допомога новонародженим у складних </a:t>
          </a:r>
          <a:r>
            <a:rPr lang="uk-UA" b="1" i="1" dirty="0" err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 Light" pitchFamily="34" charset="0"/>
              <a:ea typeface="+mn-ea"/>
              <a:cs typeface="Arial" charset="0"/>
            </a:rPr>
            <a:t>неонатальних</a:t>
          </a:r>
          <a:r>
            <a:rPr lang="uk-UA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 Light" pitchFamily="34" charset="0"/>
              <a:ea typeface="+mn-ea"/>
              <a:cs typeface="Arial" charset="0"/>
            </a:rPr>
            <a:t> випадках»</a:t>
          </a:r>
          <a:endParaRPr lang="ru-RU" dirty="0"/>
        </a:p>
      </dgm:t>
    </dgm:pt>
    <dgm:pt modelId="{5060EBB4-F76D-4868-A51D-F4B79E12C47E}" type="parTrans" cxnId="{D9883A30-14F7-4BEE-9AE0-1F77A2C7299D}">
      <dgm:prSet/>
      <dgm:spPr/>
      <dgm:t>
        <a:bodyPr/>
        <a:lstStyle/>
        <a:p>
          <a:endParaRPr lang="ru-RU"/>
        </a:p>
      </dgm:t>
    </dgm:pt>
    <dgm:pt modelId="{4E965997-2D4A-47B9-A5E5-8FB53737C76E}" type="sibTrans" cxnId="{D9883A30-14F7-4BEE-9AE0-1F77A2C7299D}">
      <dgm:prSet/>
      <dgm:spPr/>
      <dgm:t>
        <a:bodyPr/>
        <a:lstStyle/>
        <a:p>
          <a:endParaRPr lang="ru-RU"/>
        </a:p>
      </dgm:t>
    </dgm:pt>
    <dgm:pt modelId="{D91422D8-C1FC-4BC1-9FD4-C603DAD13A19}">
      <dgm:prSet phldrT="[Текст]"/>
      <dgm:spPr/>
      <dgm:t>
        <a:bodyPr/>
        <a:lstStyle/>
        <a:p>
          <a:r>
            <a:rPr lang="uk-UA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ВПН</a:t>
          </a:r>
          <a:endParaRPr lang="en-US" b="1" u="sng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  <a:p>
          <a:r>
            <a:rPr lang="en-US" dirty="0"/>
            <a:t>&gt;1500 - </a:t>
          </a:r>
          <a:r>
            <a:rPr lang="en-US" u="sng" dirty="0"/>
            <a:t>54</a:t>
          </a:r>
          <a:endParaRPr lang="ru-RU" u="sng" dirty="0"/>
        </a:p>
      </dgm:t>
    </dgm:pt>
    <dgm:pt modelId="{3EC417C6-8699-4489-A982-E3A16A945B00}" type="parTrans" cxnId="{A1333B0F-518E-42D7-9AF2-4B7010F8B9E0}">
      <dgm:prSet/>
      <dgm:spPr/>
      <dgm:t>
        <a:bodyPr/>
        <a:lstStyle/>
        <a:p>
          <a:endParaRPr lang="ru-RU"/>
        </a:p>
      </dgm:t>
    </dgm:pt>
    <dgm:pt modelId="{990698F5-ED8D-4A34-8D4B-5A79181C3CD1}" type="sibTrans" cxnId="{A1333B0F-518E-42D7-9AF2-4B7010F8B9E0}">
      <dgm:prSet/>
      <dgm:spPr/>
      <dgm:t>
        <a:bodyPr/>
        <a:lstStyle/>
        <a:p>
          <a:endParaRPr lang="ru-RU"/>
        </a:p>
      </dgm:t>
    </dgm:pt>
    <dgm:pt modelId="{09B594D1-E4DB-4BEC-BD1F-D53A6C76A460}">
      <dgm:prSet phldrT="[Текст]"/>
      <dgm:spPr/>
      <dgm:t>
        <a:bodyPr/>
        <a:lstStyle/>
        <a:p>
          <a:r>
            <a:rPr lang="uk-UA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Сумісне</a:t>
          </a:r>
        </a:p>
        <a:p>
          <a:r>
            <a:rPr lang="en-US" dirty="0"/>
            <a:t>&gt; 1500 - </a:t>
          </a:r>
          <a:r>
            <a:rPr lang="en-US" u="sng" dirty="0"/>
            <a:t>198</a:t>
          </a:r>
          <a:endParaRPr lang="ru-RU" u="sng" dirty="0"/>
        </a:p>
      </dgm:t>
    </dgm:pt>
    <dgm:pt modelId="{5B35C250-A5EF-4A1E-A6F3-E7C497F586B8}" type="parTrans" cxnId="{033780D6-8B4D-4291-A6ED-6BC3C809700F}">
      <dgm:prSet/>
      <dgm:spPr/>
      <dgm:t>
        <a:bodyPr/>
        <a:lstStyle/>
        <a:p>
          <a:endParaRPr lang="ru-RU"/>
        </a:p>
      </dgm:t>
    </dgm:pt>
    <dgm:pt modelId="{D135317D-DD28-4906-BEEC-A19354231A44}" type="sibTrans" cxnId="{033780D6-8B4D-4291-A6ED-6BC3C809700F}">
      <dgm:prSet/>
      <dgm:spPr/>
      <dgm:t>
        <a:bodyPr/>
        <a:lstStyle/>
        <a:p>
          <a:endParaRPr lang="ru-RU"/>
        </a:p>
      </dgm:t>
    </dgm:pt>
    <dgm:pt modelId="{D776A822-7946-4BD3-981C-9D58CB5AFB30}">
      <dgm:prSet phldrT="[Текст]" custT="1"/>
      <dgm:spPr/>
      <dgm:t>
        <a:bodyPr/>
        <a:lstStyle/>
        <a:p>
          <a:r>
            <a:rPr lang="uk-UA" sz="20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ВІТВНХН</a:t>
          </a:r>
          <a:endParaRPr lang="en-US" sz="2000" b="1" u="sng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  <a:p>
          <a:r>
            <a:rPr lang="en-US" sz="1900" dirty="0"/>
            <a:t>&lt; 1500 – </a:t>
          </a:r>
          <a:r>
            <a:rPr lang="en-US" sz="1900" u="sng" dirty="0"/>
            <a:t>25</a:t>
          </a:r>
        </a:p>
        <a:p>
          <a:r>
            <a:rPr lang="en-US" sz="1900" dirty="0"/>
            <a:t>&gt;1500 - </a:t>
          </a:r>
          <a:r>
            <a:rPr lang="en-US" sz="1900" u="sng" dirty="0"/>
            <a:t>74</a:t>
          </a:r>
          <a:endParaRPr lang="ru-RU" sz="1900" u="sng" dirty="0"/>
        </a:p>
      </dgm:t>
    </dgm:pt>
    <dgm:pt modelId="{65F2DAE1-1D9D-4EF0-85F3-88CF81C13D0C}" type="parTrans" cxnId="{64356D10-9303-438A-BA67-06C47F54F5D0}">
      <dgm:prSet/>
      <dgm:spPr/>
      <dgm:t>
        <a:bodyPr/>
        <a:lstStyle/>
        <a:p>
          <a:endParaRPr lang="ru-RU"/>
        </a:p>
      </dgm:t>
    </dgm:pt>
    <dgm:pt modelId="{F73662D3-D587-4A2E-87EA-79497D292270}" type="sibTrans" cxnId="{64356D10-9303-438A-BA67-06C47F54F5D0}">
      <dgm:prSet/>
      <dgm:spPr/>
      <dgm:t>
        <a:bodyPr/>
        <a:lstStyle/>
        <a:p>
          <a:endParaRPr lang="ru-RU"/>
        </a:p>
      </dgm:t>
    </dgm:pt>
    <dgm:pt modelId="{6AC6CCF7-D102-468C-ACEB-689C7A988B56}" type="pres">
      <dgm:prSet presAssocID="{1446BC9B-1B37-4923-9C90-F16B33B850B4}" presName="Name0" presStyleCnt="0">
        <dgm:presLayoutVars>
          <dgm:chMax val="1"/>
          <dgm:chPref val="1"/>
          <dgm:dir/>
          <dgm:animOne val="branch"/>
          <dgm:animLvl val="lvl"/>
        </dgm:presLayoutVars>
      </dgm:prSet>
      <dgm:spPr/>
    </dgm:pt>
    <dgm:pt modelId="{20A5955D-D750-4A29-A1A8-E5BE01FD3D2B}" type="pres">
      <dgm:prSet presAssocID="{104254E4-94B4-49D9-9FD4-14FFB60ABFE1}" presName="singleCycle" presStyleCnt="0"/>
      <dgm:spPr/>
    </dgm:pt>
    <dgm:pt modelId="{FC9A717B-0378-4CF5-88BB-3C36539E599F}" type="pres">
      <dgm:prSet presAssocID="{104254E4-94B4-49D9-9FD4-14FFB60ABFE1}" presName="singleCenter" presStyleLbl="node1" presStyleIdx="0" presStyleCnt="4" custScaleX="283610" custScaleY="103401" custLinFactNeighborX="-35989" custLinFactNeighborY="-47465">
        <dgm:presLayoutVars>
          <dgm:chMax val="7"/>
          <dgm:chPref val="7"/>
        </dgm:presLayoutVars>
      </dgm:prSet>
      <dgm:spPr/>
    </dgm:pt>
    <dgm:pt modelId="{E664315D-2FF0-4E97-8BF3-1477EE724114}" type="pres">
      <dgm:prSet presAssocID="{3EC417C6-8699-4489-A982-E3A16A945B00}" presName="Name56" presStyleLbl="parChTrans1D2" presStyleIdx="0" presStyleCnt="3"/>
      <dgm:spPr/>
    </dgm:pt>
    <dgm:pt modelId="{08A83920-9282-4851-A37D-C58AB0BB9B72}" type="pres">
      <dgm:prSet presAssocID="{D91422D8-C1FC-4BC1-9FD4-C603DAD13A19}" presName="text0" presStyleLbl="node1" presStyleIdx="1" presStyleCnt="4" custScaleX="164303" custRadScaleRad="29755" custRadScaleInc="-6990">
        <dgm:presLayoutVars>
          <dgm:bulletEnabled val="1"/>
        </dgm:presLayoutVars>
      </dgm:prSet>
      <dgm:spPr/>
    </dgm:pt>
    <dgm:pt modelId="{8C8A56BA-DD8A-46E8-AECC-5F45E6C3A45C}" type="pres">
      <dgm:prSet presAssocID="{5B35C250-A5EF-4A1E-A6F3-E7C497F586B8}" presName="Name56" presStyleLbl="parChTrans1D2" presStyleIdx="1" presStyleCnt="3"/>
      <dgm:spPr/>
    </dgm:pt>
    <dgm:pt modelId="{46C32DD7-51D5-4501-AE7A-4D9F60234C27}" type="pres">
      <dgm:prSet presAssocID="{09B594D1-E4DB-4BEC-BD1F-D53A6C76A460}" presName="text0" presStyleLbl="node1" presStyleIdx="2" presStyleCnt="4" custScaleX="209189" custRadScaleRad="125253" custRadScaleInc="-74583">
        <dgm:presLayoutVars>
          <dgm:bulletEnabled val="1"/>
        </dgm:presLayoutVars>
      </dgm:prSet>
      <dgm:spPr/>
    </dgm:pt>
    <dgm:pt modelId="{D5502EC8-67DD-49AD-8B00-C8F01E1E6865}" type="pres">
      <dgm:prSet presAssocID="{65F2DAE1-1D9D-4EF0-85F3-88CF81C13D0C}" presName="Name56" presStyleLbl="parChTrans1D2" presStyleIdx="2" presStyleCnt="3"/>
      <dgm:spPr/>
    </dgm:pt>
    <dgm:pt modelId="{F1966498-454B-4F68-BE94-FE0523B83DAC}" type="pres">
      <dgm:prSet presAssocID="{D776A822-7946-4BD3-981C-9D58CB5AFB30}" presName="text0" presStyleLbl="node1" presStyleIdx="3" presStyleCnt="4" custScaleX="226936" custScaleY="153591" custRadScaleRad="157311" custRadScaleInc="288852">
        <dgm:presLayoutVars>
          <dgm:bulletEnabled val="1"/>
        </dgm:presLayoutVars>
      </dgm:prSet>
      <dgm:spPr/>
    </dgm:pt>
  </dgm:ptLst>
  <dgm:cxnLst>
    <dgm:cxn modelId="{A1333B0F-518E-42D7-9AF2-4B7010F8B9E0}" srcId="{104254E4-94B4-49D9-9FD4-14FFB60ABFE1}" destId="{D91422D8-C1FC-4BC1-9FD4-C603DAD13A19}" srcOrd="0" destOrd="0" parTransId="{3EC417C6-8699-4489-A982-E3A16A945B00}" sibTransId="{990698F5-ED8D-4A34-8D4B-5A79181C3CD1}"/>
    <dgm:cxn modelId="{64356D10-9303-438A-BA67-06C47F54F5D0}" srcId="{104254E4-94B4-49D9-9FD4-14FFB60ABFE1}" destId="{D776A822-7946-4BD3-981C-9D58CB5AFB30}" srcOrd="2" destOrd="0" parTransId="{65F2DAE1-1D9D-4EF0-85F3-88CF81C13D0C}" sibTransId="{F73662D3-D587-4A2E-87EA-79497D292270}"/>
    <dgm:cxn modelId="{97E0361D-0C57-4771-B737-A0D3FBDDDCE9}" type="presOf" srcId="{1446BC9B-1B37-4923-9C90-F16B33B850B4}" destId="{6AC6CCF7-D102-468C-ACEB-689C7A988B56}" srcOrd="0" destOrd="0" presId="urn:microsoft.com/office/officeart/2008/layout/RadialCluster"/>
    <dgm:cxn modelId="{E0E45327-0409-4405-B39F-F94FF1FE5A71}" type="presOf" srcId="{65F2DAE1-1D9D-4EF0-85F3-88CF81C13D0C}" destId="{D5502EC8-67DD-49AD-8B00-C8F01E1E6865}" srcOrd="0" destOrd="0" presId="urn:microsoft.com/office/officeart/2008/layout/RadialCluster"/>
    <dgm:cxn modelId="{88631F28-0ADB-4168-B316-87F750945A04}" type="presOf" srcId="{D776A822-7946-4BD3-981C-9D58CB5AFB30}" destId="{F1966498-454B-4F68-BE94-FE0523B83DAC}" srcOrd="0" destOrd="0" presId="urn:microsoft.com/office/officeart/2008/layout/RadialCluster"/>
    <dgm:cxn modelId="{6BFF6628-C9E6-4063-B01F-2BBF4A39A4B1}" type="presOf" srcId="{3EC417C6-8699-4489-A982-E3A16A945B00}" destId="{E664315D-2FF0-4E97-8BF3-1477EE724114}" srcOrd="0" destOrd="0" presId="urn:microsoft.com/office/officeart/2008/layout/RadialCluster"/>
    <dgm:cxn modelId="{D9883A30-14F7-4BEE-9AE0-1F77A2C7299D}" srcId="{1446BC9B-1B37-4923-9C90-F16B33B850B4}" destId="{104254E4-94B4-49D9-9FD4-14FFB60ABFE1}" srcOrd="0" destOrd="0" parTransId="{5060EBB4-F76D-4868-A51D-F4B79E12C47E}" sibTransId="{4E965997-2D4A-47B9-A5E5-8FB53737C76E}"/>
    <dgm:cxn modelId="{F0A9065F-8C39-4DA0-835D-C0A373650621}" type="presOf" srcId="{D91422D8-C1FC-4BC1-9FD4-C603DAD13A19}" destId="{08A83920-9282-4851-A37D-C58AB0BB9B72}" srcOrd="0" destOrd="0" presId="urn:microsoft.com/office/officeart/2008/layout/RadialCluster"/>
    <dgm:cxn modelId="{4FBAEE6C-21CF-445D-A81D-4366EBC72056}" type="presOf" srcId="{09B594D1-E4DB-4BEC-BD1F-D53A6C76A460}" destId="{46C32DD7-51D5-4501-AE7A-4D9F60234C27}" srcOrd="0" destOrd="0" presId="urn:microsoft.com/office/officeart/2008/layout/RadialCluster"/>
    <dgm:cxn modelId="{AE4BBC90-32B7-4E88-A969-7C39050E5D16}" type="presOf" srcId="{104254E4-94B4-49D9-9FD4-14FFB60ABFE1}" destId="{FC9A717B-0378-4CF5-88BB-3C36539E599F}" srcOrd="0" destOrd="0" presId="urn:microsoft.com/office/officeart/2008/layout/RadialCluster"/>
    <dgm:cxn modelId="{CE9D6AAA-7634-42E0-BAF5-E5FF47BD6AEC}" type="presOf" srcId="{5B35C250-A5EF-4A1E-A6F3-E7C497F586B8}" destId="{8C8A56BA-DD8A-46E8-AECC-5F45E6C3A45C}" srcOrd="0" destOrd="0" presId="urn:microsoft.com/office/officeart/2008/layout/RadialCluster"/>
    <dgm:cxn modelId="{033780D6-8B4D-4291-A6ED-6BC3C809700F}" srcId="{104254E4-94B4-49D9-9FD4-14FFB60ABFE1}" destId="{09B594D1-E4DB-4BEC-BD1F-D53A6C76A460}" srcOrd="1" destOrd="0" parTransId="{5B35C250-A5EF-4A1E-A6F3-E7C497F586B8}" sibTransId="{D135317D-DD28-4906-BEEC-A19354231A44}"/>
    <dgm:cxn modelId="{78DC4D2D-C21D-4B29-9B6F-02AFC69ECCB1}" type="presParOf" srcId="{6AC6CCF7-D102-468C-ACEB-689C7A988B56}" destId="{20A5955D-D750-4A29-A1A8-E5BE01FD3D2B}" srcOrd="0" destOrd="0" presId="urn:microsoft.com/office/officeart/2008/layout/RadialCluster"/>
    <dgm:cxn modelId="{0F1D9F61-1761-4B4B-BCFE-11A14E636105}" type="presParOf" srcId="{20A5955D-D750-4A29-A1A8-E5BE01FD3D2B}" destId="{FC9A717B-0378-4CF5-88BB-3C36539E599F}" srcOrd="0" destOrd="0" presId="urn:microsoft.com/office/officeart/2008/layout/RadialCluster"/>
    <dgm:cxn modelId="{138E9A34-A4CA-4E96-A74B-02449785FBC6}" type="presParOf" srcId="{20A5955D-D750-4A29-A1A8-E5BE01FD3D2B}" destId="{E664315D-2FF0-4E97-8BF3-1477EE724114}" srcOrd="1" destOrd="0" presId="urn:microsoft.com/office/officeart/2008/layout/RadialCluster"/>
    <dgm:cxn modelId="{B44127A6-A107-4AA4-B2A6-AD979127C699}" type="presParOf" srcId="{20A5955D-D750-4A29-A1A8-E5BE01FD3D2B}" destId="{08A83920-9282-4851-A37D-C58AB0BB9B72}" srcOrd="2" destOrd="0" presId="urn:microsoft.com/office/officeart/2008/layout/RadialCluster"/>
    <dgm:cxn modelId="{34AF54D9-EA1E-4B31-9EF9-DFEEE3F441E0}" type="presParOf" srcId="{20A5955D-D750-4A29-A1A8-E5BE01FD3D2B}" destId="{8C8A56BA-DD8A-46E8-AECC-5F45E6C3A45C}" srcOrd="3" destOrd="0" presId="urn:microsoft.com/office/officeart/2008/layout/RadialCluster"/>
    <dgm:cxn modelId="{8D0C0325-B4F7-4C1F-B888-681492DEFCD6}" type="presParOf" srcId="{20A5955D-D750-4A29-A1A8-E5BE01FD3D2B}" destId="{46C32DD7-51D5-4501-AE7A-4D9F60234C27}" srcOrd="4" destOrd="0" presId="urn:microsoft.com/office/officeart/2008/layout/RadialCluster"/>
    <dgm:cxn modelId="{479EEEA3-2704-4BA1-995A-36286B717D65}" type="presParOf" srcId="{20A5955D-D750-4A29-A1A8-E5BE01FD3D2B}" destId="{D5502EC8-67DD-49AD-8B00-C8F01E1E6865}" srcOrd="5" destOrd="0" presId="urn:microsoft.com/office/officeart/2008/layout/RadialCluster"/>
    <dgm:cxn modelId="{D32C0487-20CC-422D-9414-318B4CF2E947}" type="presParOf" srcId="{20A5955D-D750-4A29-A1A8-E5BE01FD3D2B}" destId="{F1966498-454B-4F68-BE94-FE0523B83DAC}" srcOrd="6" destOrd="0" presId="urn:microsoft.com/office/officeart/2008/layout/RadialCluster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1446BC9B-1B37-4923-9C90-F16B33B850B4}" type="doc">
      <dgm:prSet loTypeId="urn:microsoft.com/office/officeart/2005/8/layout/hierarchy4" loCatId="relationship" qsTypeId="urn:microsoft.com/office/officeart/2005/8/quickstyle/simple3" qsCatId="simple" csTypeId="urn:microsoft.com/office/officeart/2005/8/colors/colorful5" csCatId="colorful" phldr="1"/>
      <dgm:spPr/>
      <dgm:t>
        <a:bodyPr/>
        <a:lstStyle/>
        <a:p>
          <a:endParaRPr lang="ru-RU"/>
        </a:p>
      </dgm:t>
    </dgm:pt>
    <dgm:pt modelId="{104254E4-94B4-49D9-9FD4-14FFB60ABFE1}">
      <dgm:prSet phldrT="[Текст]"/>
      <dgm:spPr/>
      <dgm:t>
        <a:bodyPr/>
        <a:lstStyle/>
        <a:p>
          <a:pPr algn="l"/>
          <a:r>
            <a:rPr lang="uk-UA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 Light" pitchFamily="34" charset="0"/>
              <a:ea typeface="+mn-ea"/>
              <a:cs typeface="Arial" charset="0"/>
            </a:rPr>
            <a:t>	ПМП «</a:t>
          </a:r>
          <a:r>
            <a:rPr lang="uk-UA" b="1" i="1" dirty="0" err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 Light" pitchFamily="34" charset="0"/>
              <a:ea typeface="+mn-ea"/>
              <a:cs typeface="Arial" charset="0"/>
            </a:rPr>
            <a:t>Гістероскопія</a:t>
          </a:r>
          <a:r>
            <a:rPr lang="uk-UA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 Light" pitchFamily="34" charset="0"/>
              <a:ea typeface="+mn-ea"/>
              <a:cs typeface="Arial" charset="0"/>
            </a:rPr>
            <a:t>»</a:t>
          </a:r>
          <a:endParaRPr lang="ru-RU" dirty="0"/>
        </a:p>
      </dgm:t>
    </dgm:pt>
    <dgm:pt modelId="{5060EBB4-F76D-4868-A51D-F4B79E12C47E}" type="parTrans" cxnId="{D9883A30-14F7-4BEE-9AE0-1F77A2C7299D}">
      <dgm:prSet/>
      <dgm:spPr/>
      <dgm:t>
        <a:bodyPr/>
        <a:lstStyle/>
        <a:p>
          <a:endParaRPr lang="ru-RU"/>
        </a:p>
      </dgm:t>
    </dgm:pt>
    <dgm:pt modelId="{4E965997-2D4A-47B9-A5E5-8FB53737C76E}" type="sibTrans" cxnId="{D9883A30-14F7-4BEE-9AE0-1F77A2C7299D}">
      <dgm:prSet/>
      <dgm:spPr/>
      <dgm:t>
        <a:bodyPr/>
        <a:lstStyle/>
        <a:p>
          <a:endParaRPr lang="ru-RU"/>
        </a:p>
      </dgm:t>
    </dgm:pt>
    <dgm:pt modelId="{D776A822-7946-4BD3-981C-9D58CB5AFB30}">
      <dgm:prSet phldrT="[Текст]" custT="1">
        <dgm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uk-UA" sz="2400" b="1" u="sng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Ж/к з денним стаціонаром</a:t>
          </a:r>
          <a:r>
            <a:rPr lang="uk-UA" sz="2000" b="0" u="none" dirty="0">
              <a:effectLst/>
            </a:rPr>
            <a:t>: </a:t>
          </a:r>
          <a:r>
            <a:rPr lang="uk-UA" sz="2000" b="0" u="none" dirty="0">
              <a:effectLst/>
              <a:latin typeface="Comic Sans MS" panose="030F0702030302020204" pitchFamily="66" charset="0"/>
            </a:rPr>
            <a:t>58 378+53 120 = 111 498 грн/12 389 грн за місяць</a:t>
          </a:r>
        </a:p>
        <a:p>
          <a:r>
            <a:rPr lang="uk-UA" sz="2000" b="0" u="none" dirty="0">
              <a:effectLst/>
            </a:rPr>
            <a:t>Задіяні: лікар-акушер-гінеколог + лікар-анестезіолог. (З/п </a:t>
          </a:r>
          <a:r>
            <a:rPr lang="uk-UA" sz="2000" b="0" u="none" dirty="0">
              <a:effectLst/>
              <a:latin typeface="Comic Sans MS" panose="030F0702030302020204" pitchFamily="66" charset="0"/>
            </a:rPr>
            <a:t>17 948 грн за місяць)</a:t>
          </a:r>
          <a:endParaRPr lang="en-US" sz="2000" b="0" u="none" dirty="0">
            <a:effectLst/>
            <a:latin typeface="Comic Sans MS" panose="030F0702030302020204" pitchFamily="66" charset="0"/>
          </a:endParaRPr>
        </a:p>
      </dgm:t>
    </dgm:pt>
    <dgm:pt modelId="{F73662D3-D587-4A2E-87EA-79497D292270}" type="sibTrans" cxnId="{64356D10-9303-438A-BA67-06C47F54F5D0}">
      <dgm:prSet/>
      <dgm:spPr/>
      <dgm:t>
        <a:bodyPr/>
        <a:lstStyle/>
        <a:p>
          <a:endParaRPr lang="ru-RU"/>
        </a:p>
      </dgm:t>
    </dgm:pt>
    <dgm:pt modelId="{65F2DAE1-1D9D-4EF0-85F3-88CF81C13D0C}" type="parTrans" cxnId="{64356D10-9303-438A-BA67-06C47F54F5D0}">
      <dgm:prSet/>
      <dgm:spPr/>
      <dgm:t>
        <a:bodyPr/>
        <a:lstStyle/>
        <a:p>
          <a:endParaRPr lang="ru-RU"/>
        </a:p>
      </dgm:t>
    </dgm:pt>
    <dgm:pt modelId="{47AFC410-C3C4-4214-A0F6-ED1062842584}">
      <dgm:prSet phldrT="[Текст]" custT="1"/>
      <dgm:spPr/>
      <dgm:t>
        <a:bodyPr/>
        <a:lstStyle/>
        <a:p>
          <a:r>
            <a:rPr lang="uk-UA" sz="1800" b="0" u="none" dirty="0">
              <a:effectLst/>
            </a:rPr>
            <a:t>Без направлення </a:t>
          </a:r>
        </a:p>
        <a:p>
          <a:r>
            <a:rPr lang="uk-UA" sz="1800" b="0" u="none" dirty="0">
              <a:effectLst/>
            </a:rPr>
            <a:t>Вік – до 50 років</a:t>
          </a:r>
          <a:endParaRPr lang="en-US" sz="1800" b="0" u="none" dirty="0">
            <a:effectLst/>
          </a:endParaRPr>
        </a:p>
      </dgm:t>
    </dgm:pt>
    <dgm:pt modelId="{1A03CF8C-68A6-435A-A021-D556DE17412F}" type="parTrans" cxnId="{D0E2E671-4422-4479-99C2-ACEB4BE0EC2D}">
      <dgm:prSet/>
      <dgm:spPr/>
      <dgm:t>
        <a:bodyPr/>
        <a:lstStyle/>
        <a:p>
          <a:endParaRPr lang="ru-RU"/>
        </a:p>
      </dgm:t>
    </dgm:pt>
    <dgm:pt modelId="{CBD9D783-902B-4E70-A37C-3BAF7B518425}" type="sibTrans" cxnId="{D0E2E671-4422-4479-99C2-ACEB4BE0EC2D}">
      <dgm:prSet/>
      <dgm:spPr/>
      <dgm:t>
        <a:bodyPr/>
        <a:lstStyle/>
        <a:p>
          <a:endParaRPr lang="ru-RU"/>
        </a:p>
      </dgm:t>
    </dgm:pt>
    <dgm:pt modelId="{12C93692-DE96-4C17-A8EF-E2EA586A89A2}">
      <dgm:prSet phldrT="[Текст]" custT="1"/>
      <dgm:spPr/>
      <dgm:t>
        <a:bodyPr/>
        <a:lstStyle/>
        <a:p>
          <a:r>
            <a:rPr lang="uk-UA" sz="1800" b="0" u="none" dirty="0">
              <a:effectLst/>
            </a:rPr>
            <a:t>Направлення лікаря</a:t>
          </a:r>
        </a:p>
        <a:p>
          <a:r>
            <a:rPr lang="uk-UA" sz="1800" b="0" u="none" dirty="0">
              <a:effectLst/>
            </a:rPr>
            <a:t>Вік – від 50 років</a:t>
          </a:r>
          <a:endParaRPr lang="en-US" sz="1800" b="0" u="none" dirty="0">
            <a:effectLst/>
          </a:endParaRPr>
        </a:p>
      </dgm:t>
    </dgm:pt>
    <dgm:pt modelId="{3ABE172C-552D-46A6-8200-6B29F46D9DA9}" type="parTrans" cxnId="{CA4D1896-66AB-4BB8-AFE2-89DDB470E986}">
      <dgm:prSet/>
      <dgm:spPr/>
      <dgm:t>
        <a:bodyPr/>
        <a:lstStyle/>
        <a:p>
          <a:endParaRPr lang="ru-RU"/>
        </a:p>
      </dgm:t>
    </dgm:pt>
    <dgm:pt modelId="{5E57472F-E4B0-4D41-965C-D2A3756BB4C8}" type="sibTrans" cxnId="{CA4D1896-66AB-4BB8-AFE2-89DDB470E986}">
      <dgm:prSet/>
      <dgm:spPr/>
      <dgm:t>
        <a:bodyPr/>
        <a:lstStyle/>
        <a:p>
          <a:endParaRPr lang="ru-RU"/>
        </a:p>
      </dgm:t>
    </dgm:pt>
    <dgm:pt modelId="{E8DBF2DC-1ACC-4D74-9DA2-EA6C7ABAD8E3}">
      <dgm:prSet phldrT="[Текст]" custT="1"/>
      <dgm:spPr/>
      <dgm:t>
        <a:bodyPr/>
        <a:lstStyle/>
        <a:p>
          <a:r>
            <a:rPr lang="uk-UA" sz="1800" b="0" u="none" dirty="0">
              <a:effectLst/>
            </a:rPr>
            <a:t>Направлення лікаря</a:t>
          </a:r>
        </a:p>
        <a:p>
          <a:r>
            <a:rPr lang="uk-UA" sz="1800" b="0" u="none" dirty="0">
              <a:effectLst/>
            </a:rPr>
            <a:t>Вік – до 50 років</a:t>
          </a:r>
          <a:endParaRPr lang="en-US" sz="1800" b="0" u="none" dirty="0">
            <a:effectLst/>
          </a:endParaRPr>
        </a:p>
      </dgm:t>
    </dgm:pt>
    <dgm:pt modelId="{4443A5C1-8862-4F72-9B7D-793A25AE1001}" type="parTrans" cxnId="{4D6AD3EF-7428-4DB3-8724-5F5B70104693}">
      <dgm:prSet/>
      <dgm:spPr/>
      <dgm:t>
        <a:bodyPr/>
        <a:lstStyle/>
        <a:p>
          <a:endParaRPr lang="ru-RU"/>
        </a:p>
      </dgm:t>
    </dgm:pt>
    <dgm:pt modelId="{34C8F372-CD19-4386-BEC7-67E0AAE391D7}" type="sibTrans" cxnId="{4D6AD3EF-7428-4DB3-8724-5F5B70104693}">
      <dgm:prSet/>
      <dgm:spPr/>
      <dgm:t>
        <a:bodyPr/>
        <a:lstStyle/>
        <a:p>
          <a:endParaRPr lang="ru-RU"/>
        </a:p>
      </dgm:t>
    </dgm:pt>
    <dgm:pt modelId="{CAF97AC2-5985-43DC-92A5-A827E7508221}">
      <dgm:prSet phldrT="[Текст]" custT="1"/>
      <dgm:spPr/>
      <dgm:t>
        <a:bodyPr/>
        <a:lstStyle/>
        <a:p>
          <a:pPr algn="ctr"/>
          <a:r>
            <a:rPr lang="uk-UA" sz="1600" b="1" i="0" dirty="0">
              <a:latin typeface="Times New Roman" panose="02020603050405020304" pitchFamily="18" charset="0"/>
              <a:cs typeface="Times New Roman" panose="02020603050405020304" pitchFamily="18" charset="0"/>
            </a:rPr>
            <a:t>Платна послуга</a:t>
          </a:r>
        </a:p>
        <a:p>
          <a:pPr algn="ctr"/>
          <a:r>
            <a:rPr lang="uk-UA" sz="1600" b="1" i="0" dirty="0">
              <a:latin typeface="Times New Roman" panose="02020603050405020304" pitchFamily="18" charset="0"/>
              <a:cs typeface="Times New Roman" panose="02020603050405020304" pitchFamily="18" charset="0"/>
            </a:rPr>
            <a:t> як лікування безпліддя</a:t>
          </a:r>
        </a:p>
        <a:p>
          <a:pPr algn="ctr"/>
          <a:r>
            <a:rPr lang="uk-UA" sz="1600" b="1" i="0" dirty="0">
              <a:latin typeface="Times New Roman" panose="02020603050405020304" pitchFamily="18" charset="0"/>
              <a:cs typeface="Times New Roman" panose="02020603050405020304" pitchFamily="18" charset="0"/>
            </a:rPr>
            <a:t>Тариф - </a:t>
          </a:r>
          <a:r>
            <a:rPr lang="uk-UA" sz="1600" b="1" i="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1 328 грн</a:t>
          </a:r>
        </a:p>
        <a:p>
          <a:pPr algn="ctr"/>
          <a:r>
            <a:rPr lang="uk-UA" sz="1600" b="1" i="0" dirty="0">
              <a:latin typeface="Times New Roman" panose="02020603050405020304" pitchFamily="18" charset="0"/>
              <a:cs typeface="Times New Roman" panose="02020603050405020304" pitchFamily="18" charset="0"/>
            </a:rPr>
            <a:t>За рік – 40 гістероскопйї з маніпуляцією * 1328 </a:t>
          </a:r>
        </a:p>
        <a:p>
          <a:pPr algn="ctr"/>
          <a:r>
            <a:rPr lang="uk-UA" sz="2000" b="1" i="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= 53 120 грн</a:t>
          </a:r>
          <a:endParaRPr lang="en-US" sz="2000" b="1" u="sng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62B6C37-B81B-4CD2-9005-C978B6F2D7DE}" type="parTrans" cxnId="{E9D9F6A7-8105-463F-885F-95881EC2F243}">
      <dgm:prSet/>
      <dgm:spPr/>
      <dgm:t>
        <a:bodyPr/>
        <a:lstStyle/>
        <a:p>
          <a:endParaRPr lang="ru-RU"/>
        </a:p>
      </dgm:t>
    </dgm:pt>
    <dgm:pt modelId="{1CEA352E-5CB4-4197-A475-0B94D79C9B37}" type="sibTrans" cxnId="{E9D9F6A7-8105-463F-885F-95881EC2F243}">
      <dgm:prSet/>
      <dgm:spPr/>
      <dgm:t>
        <a:bodyPr/>
        <a:lstStyle/>
        <a:p>
          <a:endParaRPr lang="ru-RU"/>
        </a:p>
      </dgm:t>
    </dgm:pt>
    <dgm:pt modelId="{A321C2F6-ADE3-4990-BD0D-A7554D5A6089}">
      <dgm:prSet phldrT="[Текст]" custT="1"/>
      <dgm:spPr/>
      <dgm:t>
        <a:bodyPr/>
        <a:lstStyle/>
        <a:p>
          <a:pPr algn="ctr"/>
          <a:r>
            <a:rPr lang="uk-UA" sz="1600" b="1" i="0" dirty="0">
              <a:latin typeface="Times New Roman" panose="02020603050405020304" pitchFamily="18" charset="0"/>
              <a:cs typeface="Times New Roman" panose="02020603050405020304" pitchFamily="18" charset="0"/>
            </a:rPr>
            <a:t>Ставка 4 942,00/100*9,713 </a:t>
          </a:r>
          <a:r>
            <a:rPr lang="uk-UA" sz="1600" b="1" i="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= 480,02 грн</a:t>
          </a:r>
        </a:p>
        <a:p>
          <a:pPr algn="ctr"/>
          <a:r>
            <a:rPr lang="uk-UA" sz="1600" b="1" i="0" dirty="0">
              <a:latin typeface="Times New Roman" panose="02020603050405020304" pitchFamily="18" charset="0"/>
              <a:cs typeface="Times New Roman" panose="02020603050405020304" pitchFamily="18" charset="0"/>
            </a:rPr>
            <a:t>За рік – 12 гістероскопій з маніпуляцією * 480,02 </a:t>
          </a:r>
        </a:p>
        <a:p>
          <a:pPr algn="ctr"/>
          <a:r>
            <a:rPr lang="uk-UA" sz="2000" b="1" i="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= 5 760 грн</a:t>
          </a:r>
          <a:endParaRPr lang="en-US" sz="2000" b="1" u="sng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F4B12A9-3276-42FD-B5AF-3107D6FC389E}" type="parTrans" cxnId="{1590A8C1-30A1-49EA-8954-6A2BB09FC71C}">
      <dgm:prSet/>
      <dgm:spPr/>
      <dgm:t>
        <a:bodyPr/>
        <a:lstStyle/>
        <a:p>
          <a:endParaRPr lang="ru-RU"/>
        </a:p>
      </dgm:t>
    </dgm:pt>
    <dgm:pt modelId="{E3D4ABEC-F37C-4074-A229-21135A3A2C46}" type="sibTrans" cxnId="{1590A8C1-30A1-49EA-8954-6A2BB09FC71C}">
      <dgm:prSet/>
      <dgm:spPr/>
      <dgm:t>
        <a:bodyPr/>
        <a:lstStyle/>
        <a:p>
          <a:endParaRPr lang="ru-RU"/>
        </a:p>
      </dgm:t>
    </dgm:pt>
    <dgm:pt modelId="{03B94451-CF5C-46BB-A5B5-F859407DA641}">
      <dgm:prSet phldrT="[Текст]" custT="1"/>
      <dgm:spPr/>
      <dgm:t>
        <a:bodyPr/>
        <a:lstStyle/>
        <a:p>
          <a:pPr algn="ctr"/>
          <a:r>
            <a:rPr lang="uk-UA" sz="1600" b="1" i="0" dirty="0">
              <a:latin typeface="Times New Roman" panose="02020603050405020304" pitchFamily="18" charset="0"/>
              <a:cs typeface="Times New Roman" panose="02020603050405020304" pitchFamily="18" charset="0"/>
            </a:rPr>
            <a:t>Ставка 1 965,60*1,35 </a:t>
          </a:r>
        </a:p>
        <a:p>
          <a:pPr algn="ctr"/>
          <a:r>
            <a:rPr lang="uk-UA" sz="1600" b="1" i="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= 2 653,56 грн</a:t>
          </a:r>
        </a:p>
        <a:p>
          <a:pPr algn="ctr"/>
          <a:r>
            <a:rPr lang="uk-UA" sz="1600" b="1" i="0" dirty="0">
              <a:latin typeface="Times New Roman" panose="02020603050405020304" pitchFamily="18" charset="0"/>
              <a:cs typeface="Times New Roman" panose="02020603050405020304" pitchFamily="18" charset="0"/>
            </a:rPr>
            <a:t>За рік – 22 гістероскопії з маніпуляцією * 2 653,56</a:t>
          </a:r>
        </a:p>
        <a:p>
          <a:pPr algn="ctr"/>
          <a:r>
            <a:rPr lang="uk-UA" sz="1600" b="1" i="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uk-UA" sz="2000" b="1" i="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= 58 378 грн</a:t>
          </a:r>
          <a:endParaRPr lang="en-US" sz="1600" b="1" u="sng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B09B919-A85F-473C-92EE-2DF4CE6BF352}" type="parTrans" cxnId="{D1877227-8067-4007-B38B-F0D6853B23B6}">
      <dgm:prSet/>
      <dgm:spPr/>
      <dgm:t>
        <a:bodyPr/>
        <a:lstStyle/>
        <a:p>
          <a:endParaRPr lang="ru-RU"/>
        </a:p>
      </dgm:t>
    </dgm:pt>
    <dgm:pt modelId="{400E40D1-A828-4AD7-9488-284234F096D6}" type="sibTrans" cxnId="{D1877227-8067-4007-B38B-F0D6853B23B6}">
      <dgm:prSet/>
      <dgm:spPr/>
      <dgm:t>
        <a:bodyPr/>
        <a:lstStyle/>
        <a:p>
          <a:endParaRPr lang="ru-RU"/>
        </a:p>
      </dgm:t>
    </dgm:pt>
    <dgm:pt modelId="{C91D2DDE-10F1-454C-8078-93A82C5C5FFF}">
      <dgm:prSet phldrT="[Текст]" custT="1">
        <dgm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uk-UA" sz="2400" b="1" u="sng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cs typeface="Times New Roman" panose="02020603050405020304" pitchFamily="18" charset="0"/>
            </a:rPr>
            <a:t>Відділення гінекології</a:t>
          </a:r>
          <a:endParaRPr lang="en-US" sz="2400" b="1" u="sng" dirty="0">
            <a:solidFill>
              <a:srgbClr val="FFFF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+mn-lt"/>
            <a:cs typeface="Times New Roman" panose="02020603050405020304" pitchFamily="18" charset="0"/>
          </a:endParaRPr>
        </a:p>
      </dgm:t>
    </dgm:pt>
    <dgm:pt modelId="{F3A6C70C-F16C-4BDA-B20F-B43A199C62FB}" type="parTrans" cxnId="{850F91E1-1315-49AC-9C6F-592BA386146F}">
      <dgm:prSet/>
      <dgm:spPr/>
      <dgm:t>
        <a:bodyPr/>
        <a:lstStyle/>
        <a:p>
          <a:endParaRPr lang="ru-RU"/>
        </a:p>
      </dgm:t>
    </dgm:pt>
    <dgm:pt modelId="{C7CC2A71-4AF3-462F-A635-E17EC04303E6}" type="sibTrans" cxnId="{850F91E1-1315-49AC-9C6F-592BA386146F}">
      <dgm:prSet/>
      <dgm:spPr/>
      <dgm:t>
        <a:bodyPr/>
        <a:lstStyle/>
        <a:p>
          <a:endParaRPr lang="ru-RU"/>
        </a:p>
      </dgm:t>
    </dgm:pt>
    <dgm:pt modelId="{208AF700-ABE4-4B15-BD19-19444D2E8CCD}">
      <dgm:prSet phldrT="[Текст]" custT="1"/>
      <dgm:spPr/>
      <dgm:t>
        <a:bodyPr/>
        <a:lstStyle/>
        <a:p>
          <a:pPr algn="ctr"/>
          <a:r>
            <a:rPr lang="uk-UA" sz="1600" b="1" i="0" dirty="0">
              <a:latin typeface="Times New Roman" panose="02020603050405020304" pitchFamily="18" charset="0"/>
              <a:cs typeface="Times New Roman" panose="02020603050405020304" pitchFamily="18" charset="0"/>
            </a:rPr>
            <a:t>Ставка 4 563,64*0,517</a:t>
          </a:r>
        </a:p>
        <a:p>
          <a:pPr algn="ctr"/>
          <a:r>
            <a:rPr lang="uk-UA" sz="1600" b="1" i="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uk-UA" sz="1600" b="1" i="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= 2 359,40 грн</a:t>
          </a:r>
        </a:p>
        <a:p>
          <a:pPr algn="ctr"/>
          <a:r>
            <a:rPr lang="uk-UA" sz="1600" b="1" i="0" dirty="0">
              <a:latin typeface="Times New Roman" panose="02020603050405020304" pitchFamily="18" charset="0"/>
              <a:cs typeface="Times New Roman" panose="02020603050405020304" pitchFamily="18" charset="0"/>
            </a:rPr>
            <a:t>За рік – 12 гістероскопій з маніпуляцією * 2 359,40 </a:t>
          </a:r>
        </a:p>
        <a:p>
          <a:pPr algn="ctr"/>
          <a:r>
            <a:rPr lang="uk-UA" sz="2000" b="1" i="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= 28 313 грн</a:t>
          </a:r>
          <a:endParaRPr lang="en-US" sz="2000" b="1" u="none" dirty="0">
            <a:effectLst/>
          </a:endParaRPr>
        </a:p>
      </dgm:t>
    </dgm:pt>
    <dgm:pt modelId="{24DE5A54-EE1B-4B3C-84ED-D26ABD218048}" type="sibTrans" cxnId="{F8C15118-ADDB-442F-A3AD-CF69F634B1AC}">
      <dgm:prSet/>
      <dgm:spPr/>
      <dgm:t>
        <a:bodyPr/>
        <a:lstStyle/>
        <a:p>
          <a:endParaRPr lang="ru-RU"/>
        </a:p>
      </dgm:t>
    </dgm:pt>
    <dgm:pt modelId="{53BBCA29-1675-42BF-8D70-3CE05FDEA2F6}" type="parTrans" cxnId="{F8C15118-ADDB-442F-A3AD-CF69F634B1AC}">
      <dgm:prSet/>
      <dgm:spPr/>
      <dgm:t>
        <a:bodyPr/>
        <a:lstStyle/>
        <a:p>
          <a:endParaRPr lang="ru-RU"/>
        </a:p>
      </dgm:t>
    </dgm:pt>
    <dgm:pt modelId="{51084123-6134-4254-8495-0AF322245943}" type="pres">
      <dgm:prSet presAssocID="{1446BC9B-1B37-4923-9C90-F16B33B850B4}" presName="Name0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C546C5C0-B8A8-4904-963F-26F1A3D9D98F}" type="pres">
      <dgm:prSet presAssocID="{104254E4-94B4-49D9-9FD4-14FFB60ABFE1}" presName="vertOne" presStyleCnt="0"/>
      <dgm:spPr/>
    </dgm:pt>
    <dgm:pt modelId="{18D5A857-9EF4-4858-95D6-1CDAF2232915}" type="pres">
      <dgm:prSet presAssocID="{104254E4-94B4-49D9-9FD4-14FFB60ABFE1}" presName="txOne" presStyleLbl="node0" presStyleIdx="0" presStyleCnt="1" custScaleY="57206">
        <dgm:presLayoutVars>
          <dgm:chPref val="3"/>
        </dgm:presLayoutVars>
      </dgm:prSet>
      <dgm:spPr/>
    </dgm:pt>
    <dgm:pt modelId="{3110C085-8212-4AAE-AAAB-1EFCADCD3C49}" type="pres">
      <dgm:prSet presAssocID="{104254E4-94B4-49D9-9FD4-14FFB60ABFE1}" presName="parTransOne" presStyleCnt="0"/>
      <dgm:spPr/>
    </dgm:pt>
    <dgm:pt modelId="{0EBF5D1A-FA0F-427A-83F5-33109307B33C}" type="pres">
      <dgm:prSet presAssocID="{104254E4-94B4-49D9-9FD4-14FFB60ABFE1}" presName="horzOne" presStyleCnt="0"/>
      <dgm:spPr/>
    </dgm:pt>
    <dgm:pt modelId="{11609E80-7FDF-4222-B094-E656DCED1F96}" type="pres">
      <dgm:prSet presAssocID="{D776A822-7946-4BD3-981C-9D58CB5AFB30}" presName="vertTwo" presStyleCnt="0"/>
      <dgm:spPr/>
    </dgm:pt>
    <dgm:pt modelId="{6078B646-E4AE-4AAF-B985-DD38005B4D24}" type="pres">
      <dgm:prSet presAssocID="{D776A822-7946-4BD3-981C-9D58CB5AFB30}" presName="txTwo" presStyleLbl="node2" presStyleIdx="0" presStyleCnt="1" custScaleY="76659" custLinFactNeighborX="-251" custLinFactNeighborY="25664">
        <dgm:presLayoutVars>
          <dgm:chPref val="3"/>
        </dgm:presLayoutVars>
      </dgm:prSet>
      <dgm:spPr/>
    </dgm:pt>
    <dgm:pt modelId="{3AD0EE86-7FA1-45BC-B103-8269B7AB1DBF}" type="pres">
      <dgm:prSet presAssocID="{D776A822-7946-4BD3-981C-9D58CB5AFB30}" presName="parTransTwo" presStyleCnt="0"/>
      <dgm:spPr/>
    </dgm:pt>
    <dgm:pt modelId="{21CA2346-C043-4F11-8992-471BEA4987F5}" type="pres">
      <dgm:prSet presAssocID="{D776A822-7946-4BD3-981C-9D58CB5AFB30}" presName="horzTwo" presStyleCnt="0"/>
      <dgm:spPr/>
    </dgm:pt>
    <dgm:pt modelId="{28AC6C2F-B719-4247-94CF-80290D4ADBB5}" type="pres">
      <dgm:prSet presAssocID="{12C93692-DE96-4C17-A8EF-E2EA586A89A2}" presName="vertThree" presStyleCnt="0"/>
      <dgm:spPr/>
    </dgm:pt>
    <dgm:pt modelId="{BC36A2FD-0C06-41FD-AD43-01861F20DE73}" type="pres">
      <dgm:prSet presAssocID="{12C93692-DE96-4C17-A8EF-E2EA586A89A2}" presName="txThree" presStyleLbl="node3" presStyleIdx="0" presStyleCnt="3" custScaleY="44678">
        <dgm:presLayoutVars>
          <dgm:chPref val="3"/>
        </dgm:presLayoutVars>
      </dgm:prSet>
      <dgm:spPr/>
    </dgm:pt>
    <dgm:pt modelId="{D18FACE1-147C-4325-9E22-106B4612E1F3}" type="pres">
      <dgm:prSet presAssocID="{12C93692-DE96-4C17-A8EF-E2EA586A89A2}" presName="parTransThree" presStyleCnt="0"/>
      <dgm:spPr/>
    </dgm:pt>
    <dgm:pt modelId="{B2352B83-96B3-4A5F-AAE2-92BA055C895B}" type="pres">
      <dgm:prSet presAssocID="{12C93692-DE96-4C17-A8EF-E2EA586A89A2}" presName="horzThree" presStyleCnt="0"/>
      <dgm:spPr/>
    </dgm:pt>
    <dgm:pt modelId="{56966CE3-4D1B-45F7-B840-ACB08146798F}" type="pres">
      <dgm:prSet presAssocID="{03B94451-CF5C-46BB-A5B5-F859407DA641}" presName="vertFour" presStyleCnt="0">
        <dgm:presLayoutVars>
          <dgm:chPref val="3"/>
        </dgm:presLayoutVars>
      </dgm:prSet>
      <dgm:spPr/>
    </dgm:pt>
    <dgm:pt modelId="{22E33861-720D-4272-951D-7D89E4B86AC1}" type="pres">
      <dgm:prSet presAssocID="{03B94451-CF5C-46BB-A5B5-F859407DA641}" presName="txFour" presStyleLbl="node4" presStyleIdx="0" presStyleCnt="5" custScaleY="125468" custLinFactNeighborY="27315">
        <dgm:presLayoutVars>
          <dgm:chPref val="3"/>
        </dgm:presLayoutVars>
      </dgm:prSet>
      <dgm:spPr/>
    </dgm:pt>
    <dgm:pt modelId="{8A5E5846-43B9-4ED6-9B7F-CA78E657C661}" type="pres">
      <dgm:prSet presAssocID="{03B94451-CF5C-46BB-A5B5-F859407DA641}" presName="horzFour" presStyleCnt="0"/>
      <dgm:spPr/>
    </dgm:pt>
    <dgm:pt modelId="{D968F302-20EA-4403-9539-F38DB0AFE569}" type="pres">
      <dgm:prSet presAssocID="{5E57472F-E4B0-4D41-965C-D2A3756BB4C8}" presName="sibSpaceThree" presStyleCnt="0"/>
      <dgm:spPr/>
    </dgm:pt>
    <dgm:pt modelId="{E48221BA-9EC1-427D-BC23-CB0538501DA4}" type="pres">
      <dgm:prSet presAssocID="{E8DBF2DC-1ACC-4D74-9DA2-EA6C7ABAD8E3}" presName="vertThree" presStyleCnt="0"/>
      <dgm:spPr/>
    </dgm:pt>
    <dgm:pt modelId="{4AAA9951-9442-4195-A558-E60EFD306735}" type="pres">
      <dgm:prSet presAssocID="{E8DBF2DC-1ACC-4D74-9DA2-EA6C7ABAD8E3}" presName="txThree" presStyleLbl="node3" presStyleIdx="1" presStyleCnt="3" custScaleY="44678">
        <dgm:presLayoutVars>
          <dgm:chPref val="3"/>
        </dgm:presLayoutVars>
      </dgm:prSet>
      <dgm:spPr/>
    </dgm:pt>
    <dgm:pt modelId="{86903448-1242-4037-824F-EDC4E02AA37A}" type="pres">
      <dgm:prSet presAssocID="{E8DBF2DC-1ACC-4D74-9DA2-EA6C7ABAD8E3}" presName="parTransThree" presStyleCnt="0"/>
      <dgm:spPr/>
    </dgm:pt>
    <dgm:pt modelId="{9CEFA1CE-6990-4B20-A456-5CBA35561794}" type="pres">
      <dgm:prSet presAssocID="{E8DBF2DC-1ACC-4D74-9DA2-EA6C7ABAD8E3}" presName="horzThree" presStyleCnt="0"/>
      <dgm:spPr/>
    </dgm:pt>
    <dgm:pt modelId="{CDF68E5A-73B3-4924-9330-96B986DBC888}" type="pres">
      <dgm:prSet presAssocID="{A321C2F6-ADE3-4990-BD0D-A7554D5A6089}" presName="vertFour" presStyleCnt="0">
        <dgm:presLayoutVars>
          <dgm:chPref val="3"/>
        </dgm:presLayoutVars>
      </dgm:prSet>
      <dgm:spPr/>
    </dgm:pt>
    <dgm:pt modelId="{9D2E7E96-6C55-4D3C-AB35-F4083F919381}" type="pres">
      <dgm:prSet presAssocID="{A321C2F6-ADE3-4990-BD0D-A7554D5A6089}" presName="txFour" presStyleLbl="node4" presStyleIdx="1" presStyleCnt="5" custScaleY="125467" custLinFactNeighborY="27316">
        <dgm:presLayoutVars>
          <dgm:chPref val="3"/>
        </dgm:presLayoutVars>
      </dgm:prSet>
      <dgm:spPr/>
    </dgm:pt>
    <dgm:pt modelId="{4B1126ED-4771-45DC-89C9-14368D993689}" type="pres">
      <dgm:prSet presAssocID="{A321C2F6-ADE3-4990-BD0D-A7554D5A6089}" presName="horzFour" presStyleCnt="0"/>
      <dgm:spPr/>
    </dgm:pt>
    <dgm:pt modelId="{7B206DCB-CD7A-4339-9B90-0062EA67D176}" type="pres">
      <dgm:prSet presAssocID="{34C8F372-CD19-4386-BEC7-67E0AAE391D7}" presName="sibSpaceThree" presStyleCnt="0"/>
      <dgm:spPr/>
    </dgm:pt>
    <dgm:pt modelId="{C141AD1D-BAB0-4EEB-AB8E-390CEDA7C9AA}" type="pres">
      <dgm:prSet presAssocID="{47AFC410-C3C4-4214-A0F6-ED1062842584}" presName="vertThree" presStyleCnt="0"/>
      <dgm:spPr/>
    </dgm:pt>
    <dgm:pt modelId="{6968BE57-EA37-425E-BB14-0373B8775CF5}" type="pres">
      <dgm:prSet presAssocID="{47AFC410-C3C4-4214-A0F6-ED1062842584}" presName="txThree" presStyleLbl="node3" presStyleIdx="2" presStyleCnt="3" custScaleY="44678">
        <dgm:presLayoutVars>
          <dgm:chPref val="3"/>
        </dgm:presLayoutVars>
      </dgm:prSet>
      <dgm:spPr/>
    </dgm:pt>
    <dgm:pt modelId="{B3F6CC10-2B2E-4966-9CF2-ADC51A0873B8}" type="pres">
      <dgm:prSet presAssocID="{47AFC410-C3C4-4214-A0F6-ED1062842584}" presName="parTransThree" presStyleCnt="0"/>
      <dgm:spPr/>
    </dgm:pt>
    <dgm:pt modelId="{BEF3D810-9842-445C-8424-0E4E193F9C5E}" type="pres">
      <dgm:prSet presAssocID="{47AFC410-C3C4-4214-A0F6-ED1062842584}" presName="horzThree" presStyleCnt="0"/>
      <dgm:spPr/>
    </dgm:pt>
    <dgm:pt modelId="{76C9F138-8232-4DCA-ABCF-69675D39D264}" type="pres">
      <dgm:prSet presAssocID="{208AF700-ABE4-4B15-BD19-19444D2E8CCD}" presName="vertFour" presStyleCnt="0">
        <dgm:presLayoutVars>
          <dgm:chPref val="3"/>
        </dgm:presLayoutVars>
      </dgm:prSet>
      <dgm:spPr/>
    </dgm:pt>
    <dgm:pt modelId="{F0BB3915-E891-48BF-8F5D-6E677ADE05CD}" type="pres">
      <dgm:prSet presAssocID="{208AF700-ABE4-4B15-BD19-19444D2E8CCD}" presName="txFour" presStyleLbl="node4" presStyleIdx="2" presStyleCnt="5">
        <dgm:presLayoutVars>
          <dgm:chPref val="3"/>
        </dgm:presLayoutVars>
      </dgm:prSet>
      <dgm:spPr/>
    </dgm:pt>
    <dgm:pt modelId="{10719CAA-0BA2-48AC-A6CD-E0C911B29E68}" type="pres">
      <dgm:prSet presAssocID="{208AF700-ABE4-4B15-BD19-19444D2E8CCD}" presName="parTransFour" presStyleCnt="0"/>
      <dgm:spPr/>
    </dgm:pt>
    <dgm:pt modelId="{0C78E16E-F69E-4888-8E84-B34D9C506133}" type="pres">
      <dgm:prSet presAssocID="{208AF700-ABE4-4B15-BD19-19444D2E8CCD}" presName="horzFour" presStyleCnt="0"/>
      <dgm:spPr/>
    </dgm:pt>
    <dgm:pt modelId="{7035F002-2650-4D36-8AFE-6D53485224CC}" type="pres">
      <dgm:prSet presAssocID="{C91D2DDE-10F1-454C-8078-93A82C5C5FFF}" presName="vertFour" presStyleCnt="0">
        <dgm:presLayoutVars>
          <dgm:chPref val="3"/>
        </dgm:presLayoutVars>
      </dgm:prSet>
      <dgm:spPr/>
    </dgm:pt>
    <dgm:pt modelId="{F3F79ACE-6C88-4F8F-849A-B56264AAAD10}" type="pres">
      <dgm:prSet presAssocID="{C91D2DDE-10F1-454C-8078-93A82C5C5FFF}" presName="txFour" presStyleLbl="node4" presStyleIdx="3" presStyleCnt="5">
        <dgm:presLayoutVars>
          <dgm:chPref val="3"/>
        </dgm:presLayoutVars>
      </dgm:prSet>
      <dgm:spPr/>
    </dgm:pt>
    <dgm:pt modelId="{2872F8A9-AF0C-445D-ADD4-0F8E72FACB78}" type="pres">
      <dgm:prSet presAssocID="{C91D2DDE-10F1-454C-8078-93A82C5C5FFF}" presName="horzFour" presStyleCnt="0"/>
      <dgm:spPr/>
    </dgm:pt>
    <dgm:pt modelId="{9817FAEB-8D7A-4450-A594-40BAB040878F}" type="pres">
      <dgm:prSet presAssocID="{24DE5A54-EE1B-4B3C-84ED-D26ABD218048}" presName="sibSpaceFour" presStyleCnt="0"/>
      <dgm:spPr/>
    </dgm:pt>
    <dgm:pt modelId="{00FF9EF7-CCB2-46FC-8D05-73B5026A7533}" type="pres">
      <dgm:prSet presAssocID="{CAF97AC2-5985-43DC-92A5-A827E7508221}" presName="vertFour" presStyleCnt="0">
        <dgm:presLayoutVars>
          <dgm:chPref val="3"/>
        </dgm:presLayoutVars>
      </dgm:prSet>
      <dgm:spPr/>
    </dgm:pt>
    <dgm:pt modelId="{4AA511FF-1D25-41E2-8889-7FFC19B4010A}" type="pres">
      <dgm:prSet presAssocID="{CAF97AC2-5985-43DC-92A5-A827E7508221}" presName="txFour" presStyleLbl="node4" presStyleIdx="4" presStyleCnt="5" custScaleY="125468" custLinFactNeighborY="27315">
        <dgm:presLayoutVars>
          <dgm:chPref val="3"/>
        </dgm:presLayoutVars>
      </dgm:prSet>
      <dgm:spPr/>
    </dgm:pt>
    <dgm:pt modelId="{FBBC1FEB-C5AA-400A-86EC-EB809C4A408D}" type="pres">
      <dgm:prSet presAssocID="{CAF97AC2-5985-43DC-92A5-A827E7508221}" presName="horzFour" presStyleCnt="0"/>
      <dgm:spPr/>
    </dgm:pt>
  </dgm:ptLst>
  <dgm:cxnLst>
    <dgm:cxn modelId="{64356D10-9303-438A-BA67-06C47F54F5D0}" srcId="{104254E4-94B4-49D9-9FD4-14FFB60ABFE1}" destId="{D776A822-7946-4BD3-981C-9D58CB5AFB30}" srcOrd="0" destOrd="0" parTransId="{65F2DAE1-1D9D-4EF0-85F3-88CF81C13D0C}" sibTransId="{F73662D3-D587-4A2E-87EA-79497D292270}"/>
    <dgm:cxn modelId="{F8C15118-ADDB-442F-A3AD-CF69F634B1AC}" srcId="{47AFC410-C3C4-4214-A0F6-ED1062842584}" destId="{208AF700-ABE4-4B15-BD19-19444D2E8CCD}" srcOrd="0" destOrd="0" parTransId="{53BBCA29-1675-42BF-8D70-3CE05FDEA2F6}" sibTransId="{24DE5A54-EE1B-4B3C-84ED-D26ABD218048}"/>
    <dgm:cxn modelId="{4326241C-7809-4194-AEAA-B0A27060ECE5}" type="presOf" srcId="{C91D2DDE-10F1-454C-8078-93A82C5C5FFF}" destId="{F3F79ACE-6C88-4F8F-849A-B56264AAAD10}" srcOrd="0" destOrd="0" presId="urn:microsoft.com/office/officeart/2005/8/layout/hierarchy4"/>
    <dgm:cxn modelId="{D1877227-8067-4007-B38B-F0D6853B23B6}" srcId="{12C93692-DE96-4C17-A8EF-E2EA586A89A2}" destId="{03B94451-CF5C-46BB-A5B5-F859407DA641}" srcOrd="0" destOrd="0" parTransId="{EB09B919-A85F-473C-92EE-2DF4CE6BF352}" sibTransId="{400E40D1-A828-4AD7-9488-284234F096D6}"/>
    <dgm:cxn modelId="{D9883A30-14F7-4BEE-9AE0-1F77A2C7299D}" srcId="{1446BC9B-1B37-4923-9C90-F16B33B850B4}" destId="{104254E4-94B4-49D9-9FD4-14FFB60ABFE1}" srcOrd="0" destOrd="0" parTransId="{5060EBB4-F76D-4868-A51D-F4B79E12C47E}" sibTransId="{4E965997-2D4A-47B9-A5E5-8FB53737C76E}"/>
    <dgm:cxn modelId="{D0E2E671-4422-4479-99C2-ACEB4BE0EC2D}" srcId="{D776A822-7946-4BD3-981C-9D58CB5AFB30}" destId="{47AFC410-C3C4-4214-A0F6-ED1062842584}" srcOrd="2" destOrd="0" parTransId="{1A03CF8C-68A6-435A-A021-D556DE17412F}" sibTransId="{CBD9D783-902B-4E70-A37C-3BAF7B518425}"/>
    <dgm:cxn modelId="{CA4D1896-66AB-4BB8-AFE2-89DDB470E986}" srcId="{D776A822-7946-4BD3-981C-9D58CB5AFB30}" destId="{12C93692-DE96-4C17-A8EF-E2EA586A89A2}" srcOrd="0" destOrd="0" parTransId="{3ABE172C-552D-46A6-8200-6B29F46D9DA9}" sibTransId="{5E57472F-E4B0-4D41-965C-D2A3756BB4C8}"/>
    <dgm:cxn modelId="{3D3D9996-CF0A-4C1F-9076-62E2A94AF27C}" type="presOf" srcId="{1446BC9B-1B37-4923-9C90-F16B33B850B4}" destId="{51084123-6134-4254-8495-0AF322245943}" srcOrd="0" destOrd="0" presId="urn:microsoft.com/office/officeart/2005/8/layout/hierarchy4"/>
    <dgm:cxn modelId="{E9D9F6A7-8105-463F-885F-95881EC2F243}" srcId="{47AFC410-C3C4-4214-A0F6-ED1062842584}" destId="{CAF97AC2-5985-43DC-92A5-A827E7508221}" srcOrd="1" destOrd="0" parTransId="{762B6C37-B81B-4CD2-9005-C978B6F2D7DE}" sibTransId="{1CEA352E-5CB4-4197-A475-0B94D79C9B37}"/>
    <dgm:cxn modelId="{F6B4A9AC-F6EB-4F29-8F07-0FD816868BF9}" type="presOf" srcId="{E8DBF2DC-1ACC-4D74-9DA2-EA6C7ABAD8E3}" destId="{4AAA9951-9442-4195-A558-E60EFD306735}" srcOrd="0" destOrd="0" presId="urn:microsoft.com/office/officeart/2005/8/layout/hierarchy4"/>
    <dgm:cxn modelId="{E85A2AB2-20D1-4E47-8F94-5508CF023745}" type="presOf" srcId="{CAF97AC2-5985-43DC-92A5-A827E7508221}" destId="{4AA511FF-1D25-41E2-8889-7FFC19B4010A}" srcOrd="0" destOrd="0" presId="urn:microsoft.com/office/officeart/2005/8/layout/hierarchy4"/>
    <dgm:cxn modelId="{157C69B3-9FE9-4C5D-A57A-B22B5E222FEE}" type="presOf" srcId="{208AF700-ABE4-4B15-BD19-19444D2E8CCD}" destId="{F0BB3915-E891-48BF-8F5D-6E677ADE05CD}" srcOrd="0" destOrd="0" presId="urn:microsoft.com/office/officeart/2005/8/layout/hierarchy4"/>
    <dgm:cxn modelId="{1590A8C1-30A1-49EA-8954-6A2BB09FC71C}" srcId="{E8DBF2DC-1ACC-4D74-9DA2-EA6C7ABAD8E3}" destId="{A321C2F6-ADE3-4990-BD0D-A7554D5A6089}" srcOrd="0" destOrd="0" parTransId="{8F4B12A9-3276-42FD-B5AF-3107D6FC389E}" sibTransId="{E3D4ABEC-F37C-4074-A229-21135A3A2C46}"/>
    <dgm:cxn modelId="{CE789DC6-2ACB-4C30-9E18-667F036DCB4B}" type="presOf" srcId="{D776A822-7946-4BD3-981C-9D58CB5AFB30}" destId="{6078B646-E4AE-4AAF-B985-DD38005B4D24}" srcOrd="0" destOrd="0" presId="urn:microsoft.com/office/officeart/2005/8/layout/hierarchy4"/>
    <dgm:cxn modelId="{DAE49BCE-26BB-4A8F-A5F4-5F798AD1D57A}" type="presOf" srcId="{47AFC410-C3C4-4214-A0F6-ED1062842584}" destId="{6968BE57-EA37-425E-BB14-0373B8775CF5}" srcOrd="0" destOrd="0" presId="urn:microsoft.com/office/officeart/2005/8/layout/hierarchy4"/>
    <dgm:cxn modelId="{76E4A0D5-CD95-44BF-8782-93DB0ABF1C63}" type="presOf" srcId="{03B94451-CF5C-46BB-A5B5-F859407DA641}" destId="{22E33861-720D-4272-951D-7D89E4B86AC1}" srcOrd="0" destOrd="0" presId="urn:microsoft.com/office/officeart/2005/8/layout/hierarchy4"/>
    <dgm:cxn modelId="{850F91E1-1315-49AC-9C6F-592BA386146F}" srcId="{208AF700-ABE4-4B15-BD19-19444D2E8CCD}" destId="{C91D2DDE-10F1-454C-8078-93A82C5C5FFF}" srcOrd="0" destOrd="0" parTransId="{F3A6C70C-F16C-4BDA-B20F-B43A199C62FB}" sibTransId="{C7CC2A71-4AF3-462F-A635-E17EC04303E6}"/>
    <dgm:cxn modelId="{83C7C9E2-5CA0-463F-92A2-8C4D25191EDA}" type="presOf" srcId="{A321C2F6-ADE3-4990-BD0D-A7554D5A6089}" destId="{9D2E7E96-6C55-4D3C-AB35-F4083F919381}" srcOrd="0" destOrd="0" presId="urn:microsoft.com/office/officeart/2005/8/layout/hierarchy4"/>
    <dgm:cxn modelId="{4D6AD3EF-7428-4DB3-8724-5F5B70104693}" srcId="{D776A822-7946-4BD3-981C-9D58CB5AFB30}" destId="{E8DBF2DC-1ACC-4D74-9DA2-EA6C7ABAD8E3}" srcOrd="1" destOrd="0" parTransId="{4443A5C1-8862-4F72-9B7D-793A25AE1001}" sibTransId="{34C8F372-CD19-4386-BEC7-67E0AAE391D7}"/>
    <dgm:cxn modelId="{7360E0FC-B90B-4931-AAEA-B3925DB9267A}" type="presOf" srcId="{12C93692-DE96-4C17-A8EF-E2EA586A89A2}" destId="{BC36A2FD-0C06-41FD-AD43-01861F20DE73}" srcOrd="0" destOrd="0" presId="urn:microsoft.com/office/officeart/2005/8/layout/hierarchy4"/>
    <dgm:cxn modelId="{93149EFD-2F69-4A12-BB43-5256194A41D7}" type="presOf" srcId="{104254E4-94B4-49D9-9FD4-14FFB60ABFE1}" destId="{18D5A857-9EF4-4858-95D6-1CDAF2232915}" srcOrd="0" destOrd="0" presId="urn:microsoft.com/office/officeart/2005/8/layout/hierarchy4"/>
    <dgm:cxn modelId="{4F59BF7D-5EA0-4AA1-833F-A97B76C31409}" type="presParOf" srcId="{51084123-6134-4254-8495-0AF322245943}" destId="{C546C5C0-B8A8-4904-963F-26F1A3D9D98F}" srcOrd="0" destOrd="0" presId="urn:microsoft.com/office/officeart/2005/8/layout/hierarchy4"/>
    <dgm:cxn modelId="{E28DA9A8-2748-4A9E-8340-19FA4EB2E218}" type="presParOf" srcId="{C546C5C0-B8A8-4904-963F-26F1A3D9D98F}" destId="{18D5A857-9EF4-4858-95D6-1CDAF2232915}" srcOrd="0" destOrd="0" presId="urn:microsoft.com/office/officeart/2005/8/layout/hierarchy4"/>
    <dgm:cxn modelId="{96B6F111-0110-43E3-AFBB-6928C61A0276}" type="presParOf" srcId="{C546C5C0-B8A8-4904-963F-26F1A3D9D98F}" destId="{3110C085-8212-4AAE-AAAB-1EFCADCD3C49}" srcOrd="1" destOrd="0" presId="urn:microsoft.com/office/officeart/2005/8/layout/hierarchy4"/>
    <dgm:cxn modelId="{5E5E7D23-D302-4FA0-8FE0-BD8A29A1BF60}" type="presParOf" srcId="{C546C5C0-B8A8-4904-963F-26F1A3D9D98F}" destId="{0EBF5D1A-FA0F-427A-83F5-33109307B33C}" srcOrd="2" destOrd="0" presId="urn:microsoft.com/office/officeart/2005/8/layout/hierarchy4"/>
    <dgm:cxn modelId="{174165AC-F020-4B23-80EC-7B79F9FA23C4}" type="presParOf" srcId="{0EBF5D1A-FA0F-427A-83F5-33109307B33C}" destId="{11609E80-7FDF-4222-B094-E656DCED1F96}" srcOrd="0" destOrd="0" presId="urn:microsoft.com/office/officeart/2005/8/layout/hierarchy4"/>
    <dgm:cxn modelId="{242FF8BC-BA47-44C7-B9C9-AE014A129307}" type="presParOf" srcId="{11609E80-7FDF-4222-B094-E656DCED1F96}" destId="{6078B646-E4AE-4AAF-B985-DD38005B4D24}" srcOrd="0" destOrd="0" presId="urn:microsoft.com/office/officeart/2005/8/layout/hierarchy4"/>
    <dgm:cxn modelId="{F405A493-2E0A-43A1-8B24-CC12B684888F}" type="presParOf" srcId="{11609E80-7FDF-4222-B094-E656DCED1F96}" destId="{3AD0EE86-7FA1-45BC-B103-8269B7AB1DBF}" srcOrd="1" destOrd="0" presId="urn:microsoft.com/office/officeart/2005/8/layout/hierarchy4"/>
    <dgm:cxn modelId="{8A465A4C-7C52-4BD0-872D-8B6DF330A96D}" type="presParOf" srcId="{11609E80-7FDF-4222-B094-E656DCED1F96}" destId="{21CA2346-C043-4F11-8992-471BEA4987F5}" srcOrd="2" destOrd="0" presId="urn:microsoft.com/office/officeart/2005/8/layout/hierarchy4"/>
    <dgm:cxn modelId="{27ABAC7A-5051-424D-9348-2CE9DF86A208}" type="presParOf" srcId="{21CA2346-C043-4F11-8992-471BEA4987F5}" destId="{28AC6C2F-B719-4247-94CF-80290D4ADBB5}" srcOrd="0" destOrd="0" presId="urn:microsoft.com/office/officeart/2005/8/layout/hierarchy4"/>
    <dgm:cxn modelId="{44BB368E-837C-4BD8-8D83-ECA45311A4FF}" type="presParOf" srcId="{28AC6C2F-B719-4247-94CF-80290D4ADBB5}" destId="{BC36A2FD-0C06-41FD-AD43-01861F20DE73}" srcOrd="0" destOrd="0" presId="urn:microsoft.com/office/officeart/2005/8/layout/hierarchy4"/>
    <dgm:cxn modelId="{9AE7FFA5-A112-46A4-A103-A9F05866A774}" type="presParOf" srcId="{28AC6C2F-B719-4247-94CF-80290D4ADBB5}" destId="{D18FACE1-147C-4325-9E22-106B4612E1F3}" srcOrd="1" destOrd="0" presId="urn:microsoft.com/office/officeart/2005/8/layout/hierarchy4"/>
    <dgm:cxn modelId="{F32A687A-97F7-4579-8A8C-F9AE97278532}" type="presParOf" srcId="{28AC6C2F-B719-4247-94CF-80290D4ADBB5}" destId="{B2352B83-96B3-4A5F-AAE2-92BA055C895B}" srcOrd="2" destOrd="0" presId="urn:microsoft.com/office/officeart/2005/8/layout/hierarchy4"/>
    <dgm:cxn modelId="{6876DFEF-4F17-4B05-A490-38964F7E1F05}" type="presParOf" srcId="{B2352B83-96B3-4A5F-AAE2-92BA055C895B}" destId="{56966CE3-4D1B-45F7-B840-ACB08146798F}" srcOrd="0" destOrd="0" presId="urn:microsoft.com/office/officeart/2005/8/layout/hierarchy4"/>
    <dgm:cxn modelId="{5D070B59-0547-4DAE-9009-521CACA61DA8}" type="presParOf" srcId="{56966CE3-4D1B-45F7-B840-ACB08146798F}" destId="{22E33861-720D-4272-951D-7D89E4B86AC1}" srcOrd="0" destOrd="0" presId="urn:microsoft.com/office/officeart/2005/8/layout/hierarchy4"/>
    <dgm:cxn modelId="{10E8A13D-D99F-4A1F-BFB4-2FA7CF7A9140}" type="presParOf" srcId="{56966CE3-4D1B-45F7-B840-ACB08146798F}" destId="{8A5E5846-43B9-4ED6-9B7F-CA78E657C661}" srcOrd="1" destOrd="0" presId="urn:microsoft.com/office/officeart/2005/8/layout/hierarchy4"/>
    <dgm:cxn modelId="{BFA9BDCA-57E0-4D75-A9C3-8F2FC8956309}" type="presParOf" srcId="{21CA2346-C043-4F11-8992-471BEA4987F5}" destId="{D968F302-20EA-4403-9539-F38DB0AFE569}" srcOrd="1" destOrd="0" presId="urn:microsoft.com/office/officeart/2005/8/layout/hierarchy4"/>
    <dgm:cxn modelId="{E87431DD-5730-4011-8AE1-70FA5C70CA9B}" type="presParOf" srcId="{21CA2346-C043-4F11-8992-471BEA4987F5}" destId="{E48221BA-9EC1-427D-BC23-CB0538501DA4}" srcOrd="2" destOrd="0" presId="urn:microsoft.com/office/officeart/2005/8/layout/hierarchy4"/>
    <dgm:cxn modelId="{186E5DC8-C0AD-4F09-8A52-88A59663A83C}" type="presParOf" srcId="{E48221BA-9EC1-427D-BC23-CB0538501DA4}" destId="{4AAA9951-9442-4195-A558-E60EFD306735}" srcOrd="0" destOrd="0" presId="urn:microsoft.com/office/officeart/2005/8/layout/hierarchy4"/>
    <dgm:cxn modelId="{CE7581C8-8412-409B-A58B-BD7D86C4A254}" type="presParOf" srcId="{E48221BA-9EC1-427D-BC23-CB0538501DA4}" destId="{86903448-1242-4037-824F-EDC4E02AA37A}" srcOrd="1" destOrd="0" presId="urn:microsoft.com/office/officeart/2005/8/layout/hierarchy4"/>
    <dgm:cxn modelId="{52F657BC-DB75-442B-A06A-0473B87AEA6D}" type="presParOf" srcId="{E48221BA-9EC1-427D-BC23-CB0538501DA4}" destId="{9CEFA1CE-6990-4B20-A456-5CBA35561794}" srcOrd="2" destOrd="0" presId="urn:microsoft.com/office/officeart/2005/8/layout/hierarchy4"/>
    <dgm:cxn modelId="{A6C55525-E72D-439D-B906-9D6302982E2B}" type="presParOf" srcId="{9CEFA1CE-6990-4B20-A456-5CBA35561794}" destId="{CDF68E5A-73B3-4924-9330-96B986DBC888}" srcOrd="0" destOrd="0" presId="urn:microsoft.com/office/officeart/2005/8/layout/hierarchy4"/>
    <dgm:cxn modelId="{CF5439C0-B742-4743-8442-635B887ACE5C}" type="presParOf" srcId="{CDF68E5A-73B3-4924-9330-96B986DBC888}" destId="{9D2E7E96-6C55-4D3C-AB35-F4083F919381}" srcOrd="0" destOrd="0" presId="urn:microsoft.com/office/officeart/2005/8/layout/hierarchy4"/>
    <dgm:cxn modelId="{77618C73-4580-4BBF-BBA5-4FD949A651BA}" type="presParOf" srcId="{CDF68E5A-73B3-4924-9330-96B986DBC888}" destId="{4B1126ED-4771-45DC-89C9-14368D993689}" srcOrd="1" destOrd="0" presId="urn:microsoft.com/office/officeart/2005/8/layout/hierarchy4"/>
    <dgm:cxn modelId="{02A51D3D-C2F8-47B9-AF90-3DC20AB2F47A}" type="presParOf" srcId="{21CA2346-C043-4F11-8992-471BEA4987F5}" destId="{7B206DCB-CD7A-4339-9B90-0062EA67D176}" srcOrd="3" destOrd="0" presId="urn:microsoft.com/office/officeart/2005/8/layout/hierarchy4"/>
    <dgm:cxn modelId="{4144BC1B-6605-4FA7-B8D3-C2617ABF5E89}" type="presParOf" srcId="{21CA2346-C043-4F11-8992-471BEA4987F5}" destId="{C141AD1D-BAB0-4EEB-AB8E-390CEDA7C9AA}" srcOrd="4" destOrd="0" presId="urn:microsoft.com/office/officeart/2005/8/layout/hierarchy4"/>
    <dgm:cxn modelId="{EA3E0114-6D16-4C93-A49F-48B737216D78}" type="presParOf" srcId="{C141AD1D-BAB0-4EEB-AB8E-390CEDA7C9AA}" destId="{6968BE57-EA37-425E-BB14-0373B8775CF5}" srcOrd="0" destOrd="0" presId="urn:microsoft.com/office/officeart/2005/8/layout/hierarchy4"/>
    <dgm:cxn modelId="{1F484DC7-3E06-4C8C-B0AE-55E89554A774}" type="presParOf" srcId="{C141AD1D-BAB0-4EEB-AB8E-390CEDA7C9AA}" destId="{B3F6CC10-2B2E-4966-9CF2-ADC51A0873B8}" srcOrd="1" destOrd="0" presId="urn:microsoft.com/office/officeart/2005/8/layout/hierarchy4"/>
    <dgm:cxn modelId="{18C6CCD0-D208-427C-AF6A-1953E20A7212}" type="presParOf" srcId="{C141AD1D-BAB0-4EEB-AB8E-390CEDA7C9AA}" destId="{BEF3D810-9842-445C-8424-0E4E193F9C5E}" srcOrd="2" destOrd="0" presId="urn:microsoft.com/office/officeart/2005/8/layout/hierarchy4"/>
    <dgm:cxn modelId="{31CA4038-C795-4308-9832-D0024A9DFDF3}" type="presParOf" srcId="{BEF3D810-9842-445C-8424-0E4E193F9C5E}" destId="{76C9F138-8232-4DCA-ABCF-69675D39D264}" srcOrd="0" destOrd="0" presId="urn:microsoft.com/office/officeart/2005/8/layout/hierarchy4"/>
    <dgm:cxn modelId="{C5541625-A9CD-4FFF-9E21-35656CEBF950}" type="presParOf" srcId="{76C9F138-8232-4DCA-ABCF-69675D39D264}" destId="{F0BB3915-E891-48BF-8F5D-6E677ADE05CD}" srcOrd="0" destOrd="0" presId="urn:microsoft.com/office/officeart/2005/8/layout/hierarchy4"/>
    <dgm:cxn modelId="{B88FF76D-27F3-468B-9F06-D74BA9AAE382}" type="presParOf" srcId="{76C9F138-8232-4DCA-ABCF-69675D39D264}" destId="{10719CAA-0BA2-48AC-A6CD-E0C911B29E68}" srcOrd="1" destOrd="0" presId="urn:microsoft.com/office/officeart/2005/8/layout/hierarchy4"/>
    <dgm:cxn modelId="{DDEC5D27-695C-4712-B1AA-269CB1564E35}" type="presParOf" srcId="{76C9F138-8232-4DCA-ABCF-69675D39D264}" destId="{0C78E16E-F69E-4888-8E84-B34D9C506133}" srcOrd="2" destOrd="0" presId="urn:microsoft.com/office/officeart/2005/8/layout/hierarchy4"/>
    <dgm:cxn modelId="{93BAB03D-CC2D-4106-BCF8-8B8B70556AEB}" type="presParOf" srcId="{0C78E16E-F69E-4888-8E84-B34D9C506133}" destId="{7035F002-2650-4D36-8AFE-6D53485224CC}" srcOrd="0" destOrd="0" presId="urn:microsoft.com/office/officeart/2005/8/layout/hierarchy4"/>
    <dgm:cxn modelId="{969715E7-E5B8-4A9B-B730-69808FAEDDB2}" type="presParOf" srcId="{7035F002-2650-4D36-8AFE-6D53485224CC}" destId="{F3F79ACE-6C88-4F8F-849A-B56264AAAD10}" srcOrd="0" destOrd="0" presId="urn:microsoft.com/office/officeart/2005/8/layout/hierarchy4"/>
    <dgm:cxn modelId="{F2D5CB6F-B5F0-43DF-939C-66814CD1CAC5}" type="presParOf" srcId="{7035F002-2650-4D36-8AFE-6D53485224CC}" destId="{2872F8A9-AF0C-445D-ADD4-0F8E72FACB78}" srcOrd="1" destOrd="0" presId="urn:microsoft.com/office/officeart/2005/8/layout/hierarchy4"/>
    <dgm:cxn modelId="{E12E8CCB-69A2-4165-9CD5-4A0067EB932F}" type="presParOf" srcId="{BEF3D810-9842-445C-8424-0E4E193F9C5E}" destId="{9817FAEB-8D7A-4450-A594-40BAB040878F}" srcOrd="1" destOrd="0" presId="urn:microsoft.com/office/officeart/2005/8/layout/hierarchy4"/>
    <dgm:cxn modelId="{19EA0A42-CCCC-49CE-91C5-BD2425CD2A95}" type="presParOf" srcId="{BEF3D810-9842-445C-8424-0E4E193F9C5E}" destId="{00FF9EF7-CCB2-46FC-8D05-73B5026A7533}" srcOrd="2" destOrd="0" presId="urn:microsoft.com/office/officeart/2005/8/layout/hierarchy4"/>
    <dgm:cxn modelId="{96436B85-52C2-432B-960A-8E89379DC2A3}" type="presParOf" srcId="{00FF9EF7-CCB2-46FC-8D05-73B5026A7533}" destId="{4AA511FF-1D25-41E2-8889-7FFC19B4010A}" srcOrd="0" destOrd="0" presId="urn:microsoft.com/office/officeart/2005/8/layout/hierarchy4"/>
    <dgm:cxn modelId="{20C700A2-7031-495C-A507-571ED54798A7}" type="presParOf" srcId="{00FF9EF7-CCB2-46FC-8D05-73B5026A7533}" destId="{FBBC1FEB-C5AA-400A-86EC-EB809C4A408D}" srcOrd="1" destOrd="0" presId="urn:microsoft.com/office/officeart/2005/8/layout/hierarchy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628A7548-07F3-45DD-B6EF-2567837551E0}" type="doc">
      <dgm:prSet loTypeId="urn:microsoft.com/office/officeart/2005/8/layout/hierarchy4" loCatId="list" qsTypeId="urn:microsoft.com/office/officeart/2005/8/quickstyle/simple4" qsCatId="simple" csTypeId="urn:microsoft.com/office/officeart/2005/8/colors/colorful3" csCatId="colorful" phldr="1"/>
      <dgm:spPr/>
      <dgm:t>
        <a:bodyPr/>
        <a:lstStyle/>
        <a:p>
          <a:endParaRPr lang="ru-RU"/>
        </a:p>
      </dgm:t>
    </dgm:pt>
    <dgm:pt modelId="{41B2B2FF-ACA6-49B8-B520-BDC0C771276B}">
      <dgm:prSet phldrT="[Текст]" custT="1"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/>
      <dgm:t>
        <a:bodyPr/>
        <a:lstStyle/>
        <a:p>
          <a:pPr algn="ctr">
            <a:spcAft>
              <a:spcPts val="0"/>
            </a:spcAft>
          </a:pPr>
          <a:r>
            <a:rPr lang="uk-UA" sz="32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 Light" pitchFamily="34" charset="0"/>
              <a:ea typeface="+mn-ea"/>
              <a:cs typeface="Arial" charset="0"/>
            </a:rPr>
            <a:t>ПМП «</a:t>
          </a:r>
          <a:r>
            <a:rPr lang="uk-UA" sz="3200" b="1" i="1" dirty="0" err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 Light" pitchFamily="34" charset="0"/>
              <a:ea typeface="+mn-ea"/>
              <a:cs typeface="Arial" charset="0"/>
            </a:rPr>
            <a:t>Мамографія</a:t>
          </a:r>
          <a:r>
            <a:rPr lang="uk-UA" sz="32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 Light" pitchFamily="34" charset="0"/>
              <a:ea typeface="+mn-ea"/>
              <a:cs typeface="Arial" charset="0"/>
            </a:rPr>
            <a:t>»</a:t>
          </a:r>
        </a:p>
        <a:p>
          <a:pPr algn="l">
            <a:spcAft>
              <a:spcPts val="0"/>
            </a:spcAft>
          </a:pPr>
          <a:r>
            <a:rPr lang="uk-UA" sz="2800" b="1" i="0" u="none" dirty="0">
              <a:effectLst/>
              <a:latin typeface="Calibri Light" pitchFamily="34" charset="0"/>
              <a:ea typeface="+mn-ea"/>
              <a:cs typeface="Arial" charset="0"/>
            </a:rPr>
            <a:t>За рік – 103 554 грн / 11 484 грн – за місяць</a:t>
          </a:r>
        </a:p>
        <a:p>
          <a:pPr algn="l">
            <a:spcAft>
              <a:spcPts val="0"/>
            </a:spcAft>
          </a:pPr>
          <a:r>
            <a:rPr lang="uk-UA" sz="2800" b="1" i="0" u="none" dirty="0">
              <a:effectLst/>
              <a:latin typeface="Calibri Light" pitchFamily="34" charset="0"/>
              <a:ea typeface="+mn-ea"/>
              <a:cs typeface="Arial" charset="0"/>
            </a:rPr>
            <a:t>Задіяні: лікар-рентгенолог (оклад 8 974 грн за місяць)</a:t>
          </a:r>
          <a:endParaRPr lang="ru-RU" sz="2800" b="1" i="0" u="none" dirty="0">
            <a:effectLst/>
            <a:latin typeface="Calibri Light" pitchFamily="34" charset="0"/>
            <a:ea typeface="+mn-ea"/>
            <a:cs typeface="Arial" charset="0"/>
          </a:endParaRPr>
        </a:p>
      </dgm:t>
    </dgm:pt>
    <dgm:pt modelId="{D32F2091-CF89-4DF2-8446-E2B4DED95307}" type="parTrans" cxnId="{A4CBE92C-B042-4150-B868-2C36FE503B48}">
      <dgm:prSet/>
      <dgm:spPr/>
      <dgm:t>
        <a:bodyPr/>
        <a:lstStyle/>
        <a:p>
          <a:endParaRPr lang="ru-RU"/>
        </a:p>
      </dgm:t>
    </dgm:pt>
    <dgm:pt modelId="{F34705A4-3200-4F86-8EFD-6FFB35B94E1F}" type="sibTrans" cxnId="{A4CBE92C-B042-4150-B868-2C36FE503B48}">
      <dgm:prSet/>
      <dgm:spPr/>
      <dgm:t>
        <a:bodyPr/>
        <a:lstStyle/>
        <a:p>
          <a:endParaRPr lang="ru-RU"/>
        </a:p>
      </dgm:t>
    </dgm:pt>
    <dgm:pt modelId="{992E0023-45A4-4AF8-B5E9-E20B26135096}">
      <dgm:prSet phldrT="[Текст]" custT="1">
        <dgm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dgm:style>
      </dgm:prSet>
      <dgm:spPr/>
      <dgm:t>
        <a:bodyPr/>
        <a:lstStyle/>
        <a:p>
          <a:pPr algn="l">
            <a:spcAft>
              <a:spcPts val="0"/>
            </a:spcAft>
          </a:pPr>
          <a:r>
            <a:rPr lang="uk-UA" sz="2000" b="1" u="sng" dirty="0">
              <a:solidFill>
                <a:schemeClr val="tx1"/>
              </a:solidFill>
              <a:effectLst/>
            </a:rPr>
            <a:t>Умови надання</a:t>
          </a:r>
          <a:r>
            <a:rPr lang="uk-UA" sz="2000" dirty="0">
              <a:solidFill>
                <a:schemeClr val="tx1"/>
              </a:solidFill>
            </a:rPr>
            <a:t>: амбулаторно</a:t>
          </a:r>
        </a:p>
        <a:p>
          <a:pPr algn="l">
            <a:spcAft>
              <a:spcPts val="0"/>
            </a:spcAft>
          </a:pPr>
          <a:r>
            <a:rPr lang="uk-UA" sz="2000" b="1" u="sng" dirty="0">
              <a:solidFill>
                <a:schemeClr val="tx1"/>
              </a:solidFill>
              <a:effectLst/>
            </a:rPr>
            <a:t>Обладнання</a:t>
          </a:r>
          <a:r>
            <a:rPr lang="uk-UA" sz="2000" dirty="0">
              <a:solidFill>
                <a:schemeClr val="tx1"/>
              </a:solidFill>
            </a:rPr>
            <a:t>: апарат </a:t>
          </a:r>
          <a:r>
            <a:rPr lang="uk-UA" sz="2000" dirty="0" err="1">
              <a:solidFill>
                <a:schemeClr val="tx1"/>
              </a:solidFill>
            </a:rPr>
            <a:t>ренгенівський</a:t>
          </a:r>
          <a:r>
            <a:rPr lang="uk-UA" sz="2000" dirty="0">
              <a:solidFill>
                <a:schemeClr val="tx1"/>
              </a:solidFill>
            </a:rPr>
            <a:t> </a:t>
          </a:r>
          <a:r>
            <a:rPr lang="uk-UA" sz="2000" dirty="0" err="1">
              <a:solidFill>
                <a:schemeClr val="tx1"/>
              </a:solidFill>
            </a:rPr>
            <a:t>мамографічний</a:t>
          </a:r>
          <a:r>
            <a:rPr lang="uk-UA" sz="2000" dirty="0">
              <a:solidFill>
                <a:schemeClr val="tx1"/>
              </a:solidFill>
            </a:rPr>
            <a:t> цифровий</a:t>
          </a:r>
        </a:p>
        <a:p>
          <a:pPr algn="l">
            <a:spcAft>
              <a:spcPts val="0"/>
            </a:spcAft>
          </a:pPr>
          <a:r>
            <a:rPr lang="uk-UA" sz="2000" b="1" u="sng" dirty="0">
              <a:solidFill>
                <a:schemeClr val="tx1"/>
              </a:solidFill>
              <a:effectLst/>
            </a:rPr>
            <a:t>Тариф</a:t>
          </a:r>
          <a:r>
            <a:rPr lang="uk-UA" sz="2000" dirty="0">
              <a:solidFill>
                <a:schemeClr val="tx1"/>
              </a:solidFill>
            </a:rPr>
            <a:t> - </a:t>
          </a:r>
          <a:r>
            <a:rPr lang="uk-UA" sz="20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204,12 грн</a:t>
          </a:r>
          <a:endParaRPr lang="ru-RU" sz="2000" dirty="0">
            <a:solidFill>
              <a:srgbClr val="FF00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59C5320-9C6A-40EE-9C4C-5E6EFA586C21}" type="parTrans" cxnId="{CD863027-0C81-491B-9BCE-131DFB6C866E}">
      <dgm:prSet/>
      <dgm:spPr/>
      <dgm:t>
        <a:bodyPr/>
        <a:lstStyle/>
        <a:p>
          <a:endParaRPr lang="ru-RU"/>
        </a:p>
      </dgm:t>
    </dgm:pt>
    <dgm:pt modelId="{00E34C1E-B820-4C2A-B75F-7776FDAA8E66}" type="sibTrans" cxnId="{CD863027-0C81-491B-9BCE-131DFB6C866E}">
      <dgm:prSet/>
      <dgm:spPr/>
      <dgm:t>
        <a:bodyPr/>
        <a:lstStyle/>
        <a:p>
          <a:endParaRPr lang="ru-RU"/>
        </a:p>
      </dgm:t>
    </dgm:pt>
    <dgm:pt modelId="{EFF2BE2E-0306-490B-B3DE-D76FC0BAE3B5}">
      <dgm:prSet phldrT="[Текст]" custT="1">
        <dgm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dgm:style>
      </dgm:prSet>
      <dgm:spPr/>
      <dgm:t>
        <a:bodyPr/>
        <a:lstStyle/>
        <a:p>
          <a:pPr algn="l">
            <a:spcAft>
              <a:spcPts val="0"/>
            </a:spcAft>
          </a:pPr>
          <a:r>
            <a:rPr lang="uk-UA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З направленням</a:t>
          </a:r>
        </a:p>
        <a:p>
          <a:pPr algn="l">
            <a:spcAft>
              <a:spcPts val="0"/>
            </a:spcAft>
          </a:pPr>
          <a:r>
            <a:rPr lang="uk-UA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Вік – від 40 і старше</a:t>
          </a:r>
          <a:r>
            <a:rPr lang="uk-UA" sz="24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</a:p>
        <a:p>
          <a:pPr algn="ctr">
            <a:spcAft>
              <a:spcPts val="0"/>
            </a:spcAft>
          </a:pPr>
          <a:r>
            <a:rPr lang="uk-UA" sz="2400" dirty="0">
              <a:latin typeface="Times New Roman" panose="02020603050405020304" pitchFamily="18" charset="0"/>
              <a:cs typeface="Times New Roman" panose="02020603050405020304" pitchFamily="18" charset="0"/>
            </a:rPr>
            <a:t>523*204,12 = </a:t>
          </a:r>
          <a:r>
            <a:rPr lang="uk-UA" sz="2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106 555 грн</a:t>
          </a:r>
          <a:r>
            <a:rPr lang="uk-UA" sz="2400" dirty="0">
              <a:latin typeface="Times New Roman" panose="02020603050405020304" pitchFamily="18" charset="0"/>
              <a:cs typeface="Times New Roman" panose="02020603050405020304" pitchFamily="18" charset="0"/>
            </a:rPr>
            <a:t> за рік</a:t>
          </a:r>
        </a:p>
        <a:p>
          <a:pPr algn="ctr">
            <a:spcAft>
              <a:spcPts val="0"/>
            </a:spcAft>
          </a:pPr>
          <a:r>
            <a:rPr lang="uk-UA" sz="2400" dirty="0">
              <a:latin typeface="Times New Roman" panose="02020603050405020304" pitchFamily="18" charset="0"/>
              <a:cs typeface="Times New Roman" panose="02020603050405020304" pitchFamily="18" charset="0"/>
            </a:rPr>
            <a:t>58*204,12 </a:t>
          </a:r>
          <a:r>
            <a:rPr lang="uk-UA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=</a:t>
          </a:r>
          <a:r>
            <a:rPr lang="uk-UA" sz="2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11 839 грн</a:t>
          </a:r>
          <a:r>
            <a:rPr lang="uk-UA" sz="2400" dirty="0">
              <a:latin typeface="Times New Roman" panose="02020603050405020304" pitchFamily="18" charset="0"/>
              <a:cs typeface="Times New Roman" panose="02020603050405020304" pitchFamily="18" charset="0"/>
            </a:rPr>
            <a:t> за місяць</a:t>
          </a:r>
          <a:endParaRPr lang="ru-RU" sz="24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8545F67-1EB8-43FB-B409-CCB0BA8FCBFF}" type="parTrans" cxnId="{DD101321-FBDE-44DB-942F-CABA62E12E2A}">
      <dgm:prSet/>
      <dgm:spPr/>
      <dgm:t>
        <a:bodyPr/>
        <a:lstStyle/>
        <a:p>
          <a:endParaRPr lang="ru-RU"/>
        </a:p>
      </dgm:t>
    </dgm:pt>
    <dgm:pt modelId="{821F5BF2-BDD4-4E2B-8630-5984ACAD22E3}" type="sibTrans" cxnId="{DD101321-FBDE-44DB-942F-CABA62E12E2A}">
      <dgm:prSet/>
      <dgm:spPr/>
      <dgm:t>
        <a:bodyPr/>
        <a:lstStyle/>
        <a:p>
          <a:endParaRPr lang="ru-RU"/>
        </a:p>
      </dgm:t>
    </dgm:pt>
    <dgm:pt modelId="{6086F105-D4DA-4583-80ED-8CF2BB88B746}">
      <dgm:prSet phldrT="[Текст]" custT="1">
        <dgm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dgm:style>
      </dgm:prSet>
      <dgm:spPr/>
      <dgm:t>
        <a:bodyPr/>
        <a:lstStyle/>
        <a:p>
          <a:pPr algn="l">
            <a:spcAft>
              <a:spcPts val="0"/>
            </a:spcAft>
          </a:pPr>
          <a:r>
            <a:rPr lang="uk-UA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Без направлення</a:t>
          </a:r>
        </a:p>
        <a:p>
          <a:pPr algn="l">
            <a:spcAft>
              <a:spcPts val="0"/>
            </a:spcAft>
          </a:pPr>
          <a:r>
            <a:rPr lang="uk-UA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Вік – від 40 і старше</a:t>
          </a:r>
        </a:p>
        <a:p>
          <a:pPr algn="ctr">
            <a:spcAft>
              <a:spcPts val="0"/>
            </a:spcAft>
          </a:pPr>
          <a:r>
            <a:rPr lang="uk-UA" sz="2400" dirty="0">
              <a:latin typeface="Times New Roman" panose="02020603050405020304" pitchFamily="18" charset="0"/>
              <a:cs typeface="Times New Roman" panose="02020603050405020304" pitchFamily="18" charset="0"/>
            </a:rPr>
            <a:t>Платна послуга:</a:t>
          </a:r>
        </a:p>
        <a:p>
          <a:pPr algn="ctr">
            <a:spcAft>
              <a:spcPts val="0"/>
            </a:spcAft>
          </a:pPr>
          <a:r>
            <a:rPr lang="uk-UA" sz="2400" dirty="0">
              <a:latin typeface="Times New Roman" panose="02020603050405020304" pitchFamily="18" charset="0"/>
              <a:cs typeface="Times New Roman" panose="02020603050405020304" pitchFamily="18" charset="0"/>
            </a:rPr>
            <a:t>523*198 = </a:t>
          </a:r>
          <a:r>
            <a:rPr lang="uk-UA" sz="2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103 554 грн</a:t>
          </a:r>
          <a:r>
            <a:rPr lang="uk-UA" sz="24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</a:p>
        <a:p>
          <a:pPr algn="ctr">
            <a:spcAft>
              <a:spcPts val="0"/>
            </a:spcAft>
          </a:pPr>
          <a:r>
            <a:rPr lang="uk-UA" sz="2400" dirty="0">
              <a:latin typeface="Times New Roman" panose="02020603050405020304" pitchFamily="18" charset="0"/>
              <a:cs typeface="Times New Roman" panose="02020603050405020304" pitchFamily="18" charset="0"/>
            </a:rPr>
            <a:t>за рік</a:t>
          </a:r>
        </a:p>
        <a:p>
          <a:pPr algn="ctr">
            <a:spcAft>
              <a:spcPts val="0"/>
            </a:spcAft>
          </a:pPr>
          <a:r>
            <a:rPr lang="uk-UA" sz="2400" dirty="0">
              <a:latin typeface="Times New Roman" panose="02020603050405020304" pitchFamily="18" charset="0"/>
              <a:cs typeface="Times New Roman" panose="02020603050405020304" pitchFamily="18" charset="0"/>
            </a:rPr>
            <a:t>58*198 </a:t>
          </a:r>
          <a:r>
            <a:rPr lang="uk-UA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=</a:t>
          </a:r>
          <a:r>
            <a:rPr lang="uk-UA" sz="2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11 484 грн</a:t>
          </a:r>
          <a:r>
            <a:rPr lang="uk-UA" sz="24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</a:p>
        <a:p>
          <a:pPr algn="ctr">
            <a:spcAft>
              <a:spcPts val="0"/>
            </a:spcAft>
          </a:pPr>
          <a:r>
            <a:rPr lang="uk-UA" sz="2400" dirty="0">
              <a:latin typeface="Times New Roman" panose="02020603050405020304" pitchFamily="18" charset="0"/>
              <a:cs typeface="Times New Roman" panose="02020603050405020304" pitchFamily="18" charset="0"/>
            </a:rPr>
            <a:t>за місяць </a:t>
          </a:r>
          <a:endParaRPr lang="ru-RU" sz="24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C3CB203-EF5C-4F20-99E2-A1A0D0F7A9C6}" type="parTrans" cxnId="{E1A40A44-2D61-469E-8363-35EB46F548EE}">
      <dgm:prSet/>
      <dgm:spPr/>
      <dgm:t>
        <a:bodyPr/>
        <a:lstStyle/>
        <a:p>
          <a:endParaRPr lang="ru-RU"/>
        </a:p>
      </dgm:t>
    </dgm:pt>
    <dgm:pt modelId="{ED4B0EFC-92D0-4409-A71D-C11694333920}" type="sibTrans" cxnId="{E1A40A44-2D61-469E-8363-35EB46F548EE}">
      <dgm:prSet/>
      <dgm:spPr/>
      <dgm:t>
        <a:bodyPr/>
        <a:lstStyle/>
        <a:p>
          <a:endParaRPr lang="ru-RU"/>
        </a:p>
      </dgm:t>
    </dgm:pt>
    <dgm:pt modelId="{046E6034-99AB-491E-A456-1A2D8D893E87}">
      <dgm:prSet phldrT="[Текст]" custT="1">
        <dgm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uk-UA" sz="2400" b="1" u="sng" strike="noStrike" dirty="0">
              <a:solidFill>
                <a:schemeClr val="tx1"/>
              </a:solidFill>
              <a:effectLst/>
            </a:rPr>
            <a:t>При невідповідності умовам НСЗУ:</a:t>
          </a:r>
        </a:p>
        <a:p>
          <a:r>
            <a:rPr lang="uk-UA" sz="2400" b="1" u="none" strike="noStrike" dirty="0">
              <a:solidFill>
                <a:schemeClr val="tx1"/>
              </a:solidFill>
              <a:effectLst/>
            </a:rPr>
            <a:t>ПМП «Амбулаторна допомога…»     Платна послуга</a:t>
          </a:r>
          <a:endParaRPr lang="ru-RU" sz="2400" b="1" u="none" strike="noStrike" dirty="0">
            <a:solidFill>
              <a:schemeClr val="tx1"/>
            </a:solidFill>
            <a:effectLst/>
          </a:endParaRPr>
        </a:p>
      </dgm:t>
    </dgm:pt>
    <dgm:pt modelId="{6ABD2A30-B04F-44EA-94F7-217706193D51}" type="parTrans" cxnId="{F7679BBF-EB1C-4D6C-B579-36B0BC94348E}">
      <dgm:prSet/>
      <dgm:spPr/>
      <dgm:t>
        <a:bodyPr/>
        <a:lstStyle/>
        <a:p>
          <a:endParaRPr lang="ru-RU"/>
        </a:p>
      </dgm:t>
    </dgm:pt>
    <dgm:pt modelId="{5B8877F0-A591-4DA3-9A5E-DE191C45E160}" type="sibTrans" cxnId="{F7679BBF-EB1C-4D6C-B579-36B0BC94348E}">
      <dgm:prSet/>
      <dgm:spPr/>
      <dgm:t>
        <a:bodyPr/>
        <a:lstStyle/>
        <a:p>
          <a:endParaRPr lang="ru-RU"/>
        </a:p>
      </dgm:t>
    </dgm:pt>
    <dgm:pt modelId="{64084EEE-51F6-4307-BD26-37978556789C}">
      <dgm:prSet phldrT="[Текст]" custT="1">
        <dgm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dgm:style>
      </dgm:prSet>
      <dgm:spPr/>
      <dgm:t>
        <a:bodyPr/>
        <a:lstStyle/>
        <a:p>
          <a:pPr algn="l">
            <a:spcAft>
              <a:spcPts val="0"/>
            </a:spcAft>
          </a:pPr>
          <a:r>
            <a:rPr lang="uk-UA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З направленням</a:t>
          </a:r>
        </a:p>
        <a:p>
          <a:pPr algn="l">
            <a:spcAft>
              <a:spcPts val="0"/>
            </a:spcAft>
          </a:pPr>
          <a:r>
            <a:rPr lang="uk-UA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Вік – від 40 і старше</a:t>
          </a:r>
          <a:r>
            <a:rPr lang="uk-UA" sz="24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</a:p>
        <a:p>
          <a:pPr algn="ctr">
            <a:spcAft>
              <a:spcPts val="0"/>
            </a:spcAft>
          </a:pPr>
          <a:r>
            <a:rPr lang="uk-UA" sz="2400" dirty="0">
              <a:latin typeface="Times New Roman" panose="02020603050405020304" pitchFamily="18" charset="0"/>
              <a:cs typeface="Times New Roman" panose="02020603050405020304" pitchFamily="18" charset="0"/>
            </a:rPr>
            <a:t>523*4 942/100 = </a:t>
          </a:r>
          <a:r>
            <a:rPr lang="uk-UA" sz="2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25 847 грн</a:t>
          </a:r>
          <a:r>
            <a:rPr lang="uk-UA" sz="2400" dirty="0">
              <a:latin typeface="Times New Roman" panose="02020603050405020304" pitchFamily="18" charset="0"/>
              <a:cs typeface="Times New Roman" panose="02020603050405020304" pitchFamily="18" charset="0"/>
            </a:rPr>
            <a:t> за рік</a:t>
          </a:r>
        </a:p>
        <a:p>
          <a:pPr algn="ctr">
            <a:spcAft>
              <a:spcPts val="0"/>
            </a:spcAft>
          </a:pPr>
          <a:r>
            <a:rPr lang="uk-UA" sz="2400" dirty="0">
              <a:latin typeface="Times New Roman" panose="02020603050405020304" pitchFamily="18" charset="0"/>
              <a:cs typeface="Times New Roman" panose="02020603050405020304" pitchFamily="18" charset="0"/>
            </a:rPr>
            <a:t>58*4 942/100 </a:t>
          </a:r>
          <a:r>
            <a:rPr lang="uk-UA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=</a:t>
          </a:r>
          <a:r>
            <a:rPr lang="uk-UA" sz="2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2 872 грн</a:t>
          </a:r>
          <a:r>
            <a:rPr lang="uk-UA" sz="2400" dirty="0">
              <a:latin typeface="Times New Roman" panose="02020603050405020304" pitchFamily="18" charset="0"/>
              <a:cs typeface="Times New Roman" panose="02020603050405020304" pitchFamily="18" charset="0"/>
            </a:rPr>
            <a:t> за місяць</a:t>
          </a:r>
          <a:endParaRPr lang="ru-RU" sz="28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AB8F1FF-98E1-4C32-9561-32AF53B15911}" type="parTrans" cxnId="{3A69F843-B8F0-47E3-8B32-8E3D017C1851}">
      <dgm:prSet/>
      <dgm:spPr/>
      <dgm:t>
        <a:bodyPr/>
        <a:lstStyle/>
        <a:p>
          <a:endParaRPr lang="ru-RU"/>
        </a:p>
      </dgm:t>
    </dgm:pt>
    <dgm:pt modelId="{DB5C76AF-71F0-4E0A-8395-34EF3FB8F193}" type="sibTrans" cxnId="{3A69F843-B8F0-47E3-8B32-8E3D017C1851}">
      <dgm:prSet/>
      <dgm:spPr/>
      <dgm:t>
        <a:bodyPr/>
        <a:lstStyle/>
        <a:p>
          <a:endParaRPr lang="ru-RU"/>
        </a:p>
      </dgm:t>
    </dgm:pt>
    <dgm:pt modelId="{92BD01B1-DE66-4B70-8AAE-733689381C2E}" type="pres">
      <dgm:prSet presAssocID="{628A7548-07F3-45DD-B6EF-2567837551E0}" presName="Name0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5030CE3C-A70C-4A16-A488-2E3231DC40DD}" type="pres">
      <dgm:prSet presAssocID="{41B2B2FF-ACA6-49B8-B520-BDC0C771276B}" presName="vertOne" presStyleCnt="0"/>
      <dgm:spPr/>
    </dgm:pt>
    <dgm:pt modelId="{8D4DD586-BD4D-4220-8955-98EC535868BB}" type="pres">
      <dgm:prSet presAssocID="{41B2B2FF-ACA6-49B8-B520-BDC0C771276B}" presName="txOne" presStyleLbl="node0" presStyleIdx="0" presStyleCnt="1" custScaleY="77699" custLinFactNeighborX="-12073" custLinFactNeighborY="-27237">
        <dgm:presLayoutVars>
          <dgm:chPref val="3"/>
        </dgm:presLayoutVars>
      </dgm:prSet>
      <dgm:spPr/>
    </dgm:pt>
    <dgm:pt modelId="{FDC702A0-FCC8-4C87-BEA0-DF8E997220E8}" type="pres">
      <dgm:prSet presAssocID="{41B2B2FF-ACA6-49B8-B520-BDC0C771276B}" presName="parTransOne" presStyleCnt="0"/>
      <dgm:spPr/>
    </dgm:pt>
    <dgm:pt modelId="{8C6A5974-BCCC-4F51-9AD7-9BE78679552E}" type="pres">
      <dgm:prSet presAssocID="{41B2B2FF-ACA6-49B8-B520-BDC0C771276B}" presName="horzOne" presStyleCnt="0"/>
      <dgm:spPr/>
    </dgm:pt>
    <dgm:pt modelId="{0F94F690-E47D-4A17-B5CC-655E649C1C46}" type="pres">
      <dgm:prSet presAssocID="{992E0023-45A4-4AF8-B5E9-E20B26135096}" presName="vertTwo" presStyleCnt="0"/>
      <dgm:spPr/>
    </dgm:pt>
    <dgm:pt modelId="{E16F8EE4-3E65-4D44-890D-EDFCB40F157C}" type="pres">
      <dgm:prSet presAssocID="{992E0023-45A4-4AF8-B5E9-E20B26135096}" presName="txTwo" presStyleLbl="node2" presStyleIdx="0" presStyleCnt="2">
        <dgm:presLayoutVars>
          <dgm:chPref val="3"/>
        </dgm:presLayoutVars>
      </dgm:prSet>
      <dgm:spPr/>
    </dgm:pt>
    <dgm:pt modelId="{DAA13E82-F4A6-45D2-AA92-8423B5F11965}" type="pres">
      <dgm:prSet presAssocID="{992E0023-45A4-4AF8-B5E9-E20B26135096}" presName="parTransTwo" presStyleCnt="0"/>
      <dgm:spPr/>
    </dgm:pt>
    <dgm:pt modelId="{E4300CD4-1D00-48D0-ABA2-0875F2A38116}" type="pres">
      <dgm:prSet presAssocID="{992E0023-45A4-4AF8-B5E9-E20B26135096}" presName="horzTwo" presStyleCnt="0"/>
      <dgm:spPr/>
    </dgm:pt>
    <dgm:pt modelId="{BC6F97C5-E6AA-4D34-B86C-1743AFA39DAA}" type="pres">
      <dgm:prSet presAssocID="{EFF2BE2E-0306-490B-B3DE-D76FC0BAE3B5}" presName="vertThree" presStyleCnt="0"/>
      <dgm:spPr/>
    </dgm:pt>
    <dgm:pt modelId="{90EC8C21-4893-4B4E-BD46-0D96C6F928BE}" type="pres">
      <dgm:prSet presAssocID="{EFF2BE2E-0306-490B-B3DE-D76FC0BAE3B5}" presName="txThree" presStyleLbl="node3" presStyleIdx="0" presStyleCnt="3" custScaleY="158655" custLinFactNeighborX="266" custLinFactNeighborY="806">
        <dgm:presLayoutVars>
          <dgm:chPref val="3"/>
        </dgm:presLayoutVars>
      </dgm:prSet>
      <dgm:spPr/>
    </dgm:pt>
    <dgm:pt modelId="{D9B2F7BA-6EA8-4795-BCD3-CE148830A0E9}" type="pres">
      <dgm:prSet presAssocID="{EFF2BE2E-0306-490B-B3DE-D76FC0BAE3B5}" presName="horzThree" presStyleCnt="0"/>
      <dgm:spPr/>
    </dgm:pt>
    <dgm:pt modelId="{CA83E2AB-A45A-4D57-B3C7-9375526E038C}" type="pres">
      <dgm:prSet presAssocID="{00E34C1E-B820-4C2A-B75F-7776FDAA8E66}" presName="sibSpaceTwo" presStyleCnt="0"/>
      <dgm:spPr/>
    </dgm:pt>
    <dgm:pt modelId="{B50AE258-7185-4E90-8FBA-C7DD5DA3E39D}" type="pres">
      <dgm:prSet presAssocID="{046E6034-99AB-491E-A456-1A2D8D893E87}" presName="vertTwo" presStyleCnt="0"/>
      <dgm:spPr/>
    </dgm:pt>
    <dgm:pt modelId="{B48FB30A-9748-4B08-A7CE-D57AEC32640B}" type="pres">
      <dgm:prSet presAssocID="{046E6034-99AB-491E-A456-1A2D8D893E87}" presName="txTwo" presStyleLbl="node2" presStyleIdx="1" presStyleCnt="2">
        <dgm:presLayoutVars>
          <dgm:chPref val="3"/>
        </dgm:presLayoutVars>
      </dgm:prSet>
      <dgm:spPr/>
    </dgm:pt>
    <dgm:pt modelId="{83D80285-C2DE-4A47-8F5D-0638CE0509A9}" type="pres">
      <dgm:prSet presAssocID="{046E6034-99AB-491E-A456-1A2D8D893E87}" presName="parTransTwo" presStyleCnt="0"/>
      <dgm:spPr/>
    </dgm:pt>
    <dgm:pt modelId="{9F6B8269-53D5-493B-97D4-75A6E931B65D}" type="pres">
      <dgm:prSet presAssocID="{046E6034-99AB-491E-A456-1A2D8D893E87}" presName="horzTwo" presStyleCnt="0"/>
      <dgm:spPr/>
    </dgm:pt>
    <dgm:pt modelId="{C66F605F-5995-47E2-B53D-8C165B242DA3}" type="pres">
      <dgm:prSet presAssocID="{64084EEE-51F6-4307-BD26-37978556789C}" presName="vertThree" presStyleCnt="0"/>
      <dgm:spPr/>
    </dgm:pt>
    <dgm:pt modelId="{78F8C9AF-C78D-4A81-A00C-835EFC56C998}" type="pres">
      <dgm:prSet presAssocID="{64084EEE-51F6-4307-BD26-37978556789C}" presName="txThree" presStyleLbl="node3" presStyleIdx="1" presStyleCnt="3" custScaleY="158655">
        <dgm:presLayoutVars>
          <dgm:chPref val="3"/>
        </dgm:presLayoutVars>
      </dgm:prSet>
      <dgm:spPr/>
    </dgm:pt>
    <dgm:pt modelId="{121391CF-2FE5-4B97-B234-999F70F1F767}" type="pres">
      <dgm:prSet presAssocID="{64084EEE-51F6-4307-BD26-37978556789C}" presName="horzThree" presStyleCnt="0"/>
      <dgm:spPr/>
    </dgm:pt>
    <dgm:pt modelId="{0C029BE6-490A-40F9-AAFE-C68C441362C0}" type="pres">
      <dgm:prSet presAssocID="{DB5C76AF-71F0-4E0A-8395-34EF3FB8F193}" presName="sibSpaceThree" presStyleCnt="0"/>
      <dgm:spPr/>
    </dgm:pt>
    <dgm:pt modelId="{608BDED9-08C4-4AA1-8021-AB73DC3D153E}" type="pres">
      <dgm:prSet presAssocID="{6086F105-D4DA-4583-80ED-8CF2BB88B746}" presName="vertThree" presStyleCnt="0"/>
      <dgm:spPr/>
    </dgm:pt>
    <dgm:pt modelId="{9C8E82CA-DB2C-42C1-B4A1-DBCC6E9DE1FA}" type="pres">
      <dgm:prSet presAssocID="{6086F105-D4DA-4583-80ED-8CF2BB88B746}" presName="txThree" presStyleLbl="node3" presStyleIdx="2" presStyleCnt="3" custScaleY="158655">
        <dgm:presLayoutVars>
          <dgm:chPref val="3"/>
        </dgm:presLayoutVars>
      </dgm:prSet>
      <dgm:spPr/>
    </dgm:pt>
    <dgm:pt modelId="{D19565D5-67A7-4EFE-B6F9-FDC2E1C8DB0E}" type="pres">
      <dgm:prSet presAssocID="{6086F105-D4DA-4583-80ED-8CF2BB88B746}" presName="horzThree" presStyleCnt="0"/>
      <dgm:spPr/>
    </dgm:pt>
  </dgm:ptLst>
  <dgm:cxnLst>
    <dgm:cxn modelId="{085EB005-795E-4CED-9699-0481A474B70B}" type="presOf" srcId="{628A7548-07F3-45DD-B6EF-2567837551E0}" destId="{92BD01B1-DE66-4B70-8AAE-733689381C2E}" srcOrd="0" destOrd="0" presId="urn:microsoft.com/office/officeart/2005/8/layout/hierarchy4"/>
    <dgm:cxn modelId="{DD101321-FBDE-44DB-942F-CABA62E12E2A}" srcId="{992E0023-45A4-4AF8-B5E9-E20B26135096}" destId="{EFF2BE2E-0306-490B-B3DE-D76FC0BAE3B5}" srcOrd="0" destOrd="0" parTransId="{18545F67-1EB8-43FB-B409-CCB0BA8FCBFF}" sibTransId="{821F5BF2-BDD4-4E2B-8630-5984ACAD22E3}"/>
    <dgm:cxn modelId="{CD863027-0C81-491B-9BCE-131DFB6C866E}" srcId="{41B2B2FF-ACA6-49B8-B520-BDC0C771276B}" destId="{992E0023-45A4-4AF8-B5E9-E20B26135096}" srcOrd="0" destOrd="0" parTransId="{E59C5320-9C6A-40EE-9C4C-5E6EFA586C21}" sibTransId="{00E34C1E-B820-4C2A-B75F-7776FDAA8E66}"/>
    <dgm:cxn modelId="{A4CBE92C-B042-4150-B868-2C36FE503B48}" srcId="{628A7548-07F3-45DD-B6EF-2567837551E0}" destId="{41B2B2FF-ACA6-49B8-B520-BDC0C771276B}" srcOrd="0" destOrd="0" parTransId="{D32F2091-CF89-4DF2-8446-E2B4DED95307}" sibTransId="{F34705A4-3200-4F86-8EFD-6FFB35B94E1F}"/>
    <dgm:cxn modelId="{3A69F843-B8F0-47E3-8B32-8E3D017C1851}" srcId="{046E6034-99AB-491E-A456-1A2D8D893E87}" destId="{64084EEE-51F6-4307-BD26-37978556789C}" srcOrd="0" destOrd="0" parTransId="{3AB8F1FF-98E1-4C32-9561-32AF53B15911}" sibTransId="{DB5C76AF-71F0-4E0A-8395-34EF3FB8F193}"/>
    <dgm:cxn modelId="{E1A40A44-2D61-469E-8363-35EB46F548EE}" srcId="{046E6034-99AB-491E-A456-1A2D8D893E87}" destId="{6086F105-D4DA-4583-80ED-8CF2BB88B746}" srcOrd="1" destOrd="0" parTransId="{CC3CB203-EF5C-4F20-99E2-A1A0D0F7A9C6}" sibTransId="{ED4B0EFC-92D0-4409-A71D-C11694333920}"/>
    <dgm:cxn modelId="{35986C9A-41EF-48B1-9160-1EC86BC8205D}" type="presOf" srcId="{992E0023-45A4-4AF8-B5E9-E20B26135096}" destId="{E16F8EE4-3E65-4D44-890D-EDFCB40F157C}" srcOrd="0" destOrd="0" presId="urn:microsoft.com/office/officeart/2005/8/layout/hierarchy4"/>
    <dgm:cxn modelId="{04B009AB-E45E-49F0-B076-EC11AF9A271A}" type="presOf" srcId="{41B2B2FF-ACA6-49B8-B520-BDC0C771276B}" destId="{8D4DD586-BD4D-4220-8955-98EC535868BB}" srcOrd="0" destOrd="0" presId="urn:microsoft.com/office/officeart/2005/8/layout/hierarchy4"/>
    <dgm:cxn modelId="{CB1DA1AE-65C9-4FB5-AA6B-2D70B8E5A84C}" type="presOf" srcId="{64084EEE-51F6-4307-BD26-37978556789C}" destId="{78F8C9AF-C78D-4A81-A00C-835EFC56C998}" srcOrd="0" destOrd="0" presId="urn:microsoft.com/office/officeart/2005/8/layout/hierarchy4"/>
    <dgm:cxn modelId="{E8C070AF-919D-45B7-8B9A-8DB82CE07F99}" type="presOf" srcId="{046E6034-99AB-491E-A456-1A2D8D893E87}" destId="{B48FB30A-9748-4B08-A7CE-D57AEC32640B}" srcOrd="0" destOrd="0" presId="urn:microsoft.com/office/officeart/2005/8/layout/hierarchy4"/>
    <dgm:cxn modelId="{F7679BBF-EB1C-4D6C-B579-36B0BC94348E}" srcId="{41B2B2FF-ACA6-49B8-B520-BDC0C771276B}" destId="{046E6034-99AB-491E-A456-1A2D8D893E87}" srcOrd="1" destOrd="0" parTransId="{6ABD2A30-B04F-44EA-94F7-217706193D51}" sibTransId="{5B8877F0-A591-4DA3-9A5E-DE191C45E160}"/>
    <dgm:cxn modelId="{418449EA-E5E4-4D0D-8AD8-1CEA7F5C2CBC}" type="presOf" srcId="{EFF2BE2E-0306-490B-B3DE-D76FC0BAE3B5}" destId="{90EC8C21-4893-4B4E-BD46-0D96C6F928BE}" srcOrd="0" destOrd="0" presId="urn:microsoft.com/office/officeart/2005/8/layout/hierarchy4"/>
    <dgm:cxn modelId="{74216AF6-5938-4B44-930B-D563B28EB954}" type="presOf" srcId="{6086F105-D4DA-4583-80ED-8CF2BB88B746}" destId="{9C8E82CA-DB2C-42C1-B4A1-DBCC6E9DE1FA}" srcOrd="0" destOrd="0" presId="urn:microsoft.com/office/officeart/2005/8/layout/hierarchy4"/>
    <dgm:cxn modelId="{F05B2C43-5C38-4CE9-BB98-12D0C60E9BAF}" type="presParOf" srcId="{92BD01B1-DE66-4B70-8AAE-733689381C2E}" destId="{5030CE3C-A70C-4A16-A488-2E3231DC40DD}" srcOrd="0" destOrd="0" presId="urn:microsoft.com/office/officeart/2005/8/layout/hierarchy4"/>
    <dgm:cxn modelId="{6F1DFB73-5925-4363-A1A3-F2D11A91072D}" type="presParOf" srcId="{5030CE3C-A70C-4A16-A488-2E3231DC40DD}" destId="{8D4DD586-BD4D-4220-8955-98EC535868BB}" srcOrd="0" destOrd="0" presId="urn:microsoft.com/office/officeart/2005/8/layout/hierarchy4"/>
    <dgm:cxn modelId="{7AF5F5D0-11B6-4B32-8753-206D2D6669E2}" type="presParOf" srcId="{5030CE3C-A70C-4A16-A488-2E3231DC40DD}" destId="{FDC702A0-FCC8-4C87-BEA0-DF8E997220E8}" srcOrd="1" destOrd="0" presId="urn:microsoft.com/office/officeart/2005/8/layout/hierarchy4"/>
    <dgm:cxn modelId="{CDFBA91C-C52B-4A5F-AFB1-5B593A0C3F02}" type="presParOf" srcId="{5030CE3C-A70C-4A16-A488-2E3231DC40DD}" destId="{8C6A5974-BCCC-4F51-9AD7-9BE78679552E}" srcOrd="2" destOrd="0" presId="urn:microsoft.com/office/officeart/2005/8/layout/hierarchy4"/>
    <dgm:cxn modelId="{6B5E2163-0006-47DD-934D-FF735CE8A7F4}" type="presParOf" srcId="{8C6A5974-BCCC-4F51-9AD7-9BE78679552E}" destId="{0F94F690-E47D-4A17-B5CC-655E649C1C46}" srcOrd="0" destOrd="0" presId="urn:microsoft.com/office/officeart/2005/8/layout/hierarchy4"/>
    <dgm:cxn modelId="{14B3493B-A1F6-45EF-A45E-BBFDB21E2CE7}" type="presParOf" srcId="{0F94F690-E47D-4A17-B5CC-655E649C1C46}" destId="{E16F8EE4-3E65-4D44-890D-EDFCB40F157C}" srcOrd="0" destOrd="0" presId="urn:microsoft.com/office/officeart/2005/8/layout/hierarchy4"/>
    <dgm:cxn modelId="{52532231-BEB1-473A-9D66-75416AA77659}" type="presParOf" srcId="{0F94F690-E47D-4A17-B5CC-655E649C1C46}" destId="{DAA13E82-F4A6-45D2-AA92-8423B5F11965}" srcOrd="1" destOrd="0" presId="urn:microsoft.com/office/officeart/2005/8/layout/hierarchy4"/>
    <dgm:cxn modelId="{B1E3353B-B0B7-44F9-B302-DB3DB077B1C0}" type="presParOf" srcId="{0F94F690-E47D-4A17-B5CC-655E649C1C46}" destId="{E4300CD4-1D00-48D0-ABA2-0875F2A38116}" srcOrd="2" destOrd="0" presId="urn:microsoft.com/office/officeart/2005/8/layout/hierarchy4"/>
    <dgm:cxn modelId="{8C565964-4B09-4F06-8407-0FD7BEBA665A}" type="presParOf" srcId="{E4300CD4-1D00-48D0-ABA2-0875F2A38116}" destId="{BC6F97C5-E6AA-4D34-B86C-1743AFA39DAA}" srcOrd="0" destOrd="0" presId="urn:microsoft.com/office/officeart/2005/8/layout/hierarchy4"/>
    <dgm:cxn modelId="{816881B1-E06F-4458-AD15-BFFDE0CA60E8}" type="presParOf" srcId="{BC6F97C5-E6AA-4D34-B86C-1743AFA39DAA}" destId="{90EC8C21-4893-4B4E-BD46-0D96C6F928BE}" srcOrd="0" destOrd="0" presId="urn:microsoft.com/office/officeart/2005/8/layout/hierarchy4"/>
    <dgm:cxn modelId="{18A93FAC-DDFC-4DBE-A226-28226D867795}" type="presParOf" srcId="{BC6F97C5-E6AA-4D34-B86C-1743AFA39DAA}" destId="{D9B2F7BA-6EA8-4795-BCD3-CE148830A0E9}" srcOrd="1" destOrd="0" presId="urn:microsoft.com/office/officeart/2005/8/layout/hierarchy4"/>
    <dgm:cxn modelId="{9A6D0611-75DE-4A6F-A398-45F206CD2493}" type="presParOf" srcId="{8C6A5974-BCCC-4F51-9AD7-9BE78679552E}" destId="{CA83E2AB-A45A-4D57-B3C7-9375526E038C}" srcOrd="1" destOrd="0" presId="urn:microsoft.com/office/officeart/2005/8/layout/hierarchy4"/>
    <dgm:cxn modelId="{1983E09C-B680-4DE8-A18D-C21D4039D1AB}" type="presParOf" srcId="{8C6A5974-BCCC-4F51-9AD7-9BE78679552E}" destId="{B50AE258-7185-4E90-8FBA-C7DD5DA3E39D}" srcOrd="2" destOrd="0" presId="urn:microsoft.com/office/officeart/2005/8/layout/hierarchy4"/>
    <dgm:cxn modelId="{9F1292FA-36E0-486B-8D3F-CF463A9A8C3E}" type="presParOf" srcId="{B50AE258-7185-4E90-8FBA-C7DD5DA3E39D}" destId="{B48FB30A-9748-4B08-A7CE-D57AEC32640B}" srcOrd="0" destOrd="0" presId="urn:microsoft.com/office/officeart/2005/8/layout/hierarchy4"/>
    <dgm:cxn modelId="{7B554D59-701E-499B-8163-B56FD934B49E}" type="presParOf" srcId="{B50AE258-7185-4E90-8FBA-C7DD5DA3E39D}" destId="{83D80285-C2DE-4A47-8F5D-0638CE0509A9}" srcOrd="1" destOrd="0" presId="urn:microsoft.com/office/officeart/2005/8/layout/hierarchy4"/>
    <dgm:cxn modelId="{E9A5D6E0-D93D-4756-AAEF-BFBDDADCD9FE}" type="presParOf" srcId="{B50AE258-7185-4E90-8FBA-C7DD5DA3E39D}" destId="{9F6B8269-53D5-493B-97D4-75A6E931B65D}" srcOrd="2" destOrd="0" presId="urn:microsoft.com/office/officeart/2005/8/layout/hierarchy4"/>
    <dgm:cxn modelId="{877F9A6A-6C3B-4A54-BD72-EB9A47882FA3}" type="presParOf" srcId="{9F6B8269-53D5-493B-97D4-75A6E931B65D}" destId="{C66F605F-5995-47E2-B53D-8C165B242DA3}" srcOrd="0" destOrd="0" presId="urn:microsoft.com/office/officeart/2005/8/layout/hierarchy4"/>
    <dgm:cxn modelId="{755C40F9-87E0-4C6A-896D-5A6409EAD0BC}" type="presParOf" srcId="{C66F605F-5995-47E2-B53D-8C165B242DA3}" destId="{78F8C9AF-C78D-4A81-A00C-835EFC56C998}" srcOrd="0" destOrd="0" presId="urn:microsoft.com/office/officeart/2005/8/layout/hierarchy4"/>
    <dgm:cxn modelId="{82C8CB01-1D66-4E6E-BC83-E52884AB2B1F}" type="presParOf" srcId="{C66F605F-5995-47E2-B53D-8C165B242DA3}" destId="{121391CF-2FE5-4B97-B234-999F70F1F767}" srcOrd="1" destOrd="0" presId="urn:microsoft.com/office/officeart/2005/8/layout/hierarchy4"/>
    <dgm:cxn modelId="{61F5308B-12FA-455A-B39E-24E31C646D22}" type="presParOf" srcId="{9F6B8269-53D5-493B-97D4-75A6E931B65D}" destId="{0C029BE6-490A-40F9-AAFE-C68C441362C0}" srcOrd="1" destOrd="0" presId="urn:microsoft.com/office/officeart/2005/8/layout/hierarchy4"/>
    <dgm:cxn modelId="{E6AE283B-CF2B-49F9-B0CB-402A9D4E54AE}" type="presParOf" srcId="{9F6B8269-53D5-493B-97D4-75A6E931B65D}" destId="{608BDED9-08C4-4AA1-8021-AB73DC3D153E}" srcOrd="2" destOrd="0" presId="urn:microsoft.com/office/officeart/2005/8/layout/hierarchy4"/>
    <dgm:cxn modelId="{73CF1DC6-60E8-4369-8B70-116B703BD6E2}" type="presParOf" srcId="{608BDED9-08C4-4AA1-8021-AB73DC3D153E}" destId="{9C8E82CA-DB2C-42C1-B4A1-DBCC6E9DE1FA}" srcOrd="0" destOrd="0" presId="urn:microsoft.com/office/officeart/2005/8/layout/hierarchy4"/>
    <dgm:cxn modelId="{4F1A3890-9455-43F5-B4AF-89915E3BF4D9}" type="presParOf" srcId="{608BDED9-08C4-4AA1-8021-AB73DC3D153E}" destId="{D19565D5-67A7-4EFE-B6F9-FDC2E1C8DB0E}" srcOrd="1" destOrd="0" presId="urn:microsoft.com/office/officeart/2005/8/layout/hierarchy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A1D61DD4-8C7C-4727-AAE2-91993B1CD5EB}" type="doc">
      <dgm:prSet loTypeId="urn:microsoft.com/office/officeart/2005/8/layout/lProcess2" loCatId="list" qsTypeId="urn:microsoft.com/office/officeart/2005/8/quickstyle/simple1" qsCatId="simple" csTypeId="urn:microsoft.com/office/officeart/2005/8/colors/accent2_1" csCatId="accent2" phldr="1"/>
      <dgm:spPr/>
      <dgm:t>
        <a:bodyPr/>
        <a:lstStyle/>
        <a:p>
          <a:endParaRPr lang="ru-RU"/>
        </a:p>
      </dgm:t>
    </dgm:pt>
    <dgm:pt modelId="{FCA6AC96-99C1-46C3-A3F9-89B7F3B63701}">
      <dgm:prSet phldrT="[Текст]" custT="1"/>
      <dgm:spPr/>
      <dgm:t>
        <a:bodyPr/>
        <a:lstStyle/>
        <a:p>
          <a:endParaRPr lang="ru-RU" sz="1400" dirty="0">
            <a:solidFill>
              <a:schemeClr val="bg1"/>
            </a:solidFill>
            <a:effectLst/>
          </a:endParaRPr>
        </a:p>
      </dgm:t>
    </dgm:pt>
    <dgm:pt modelId="{BC4E8A6D-A452-48ED-BF8A-97CA47586D25}" type="parTrans" cxnId="{BAAD98DA-E09D-4829-B0F7-5322C385518B}">
      <dgm:prSet/>
      <dgm:spPr/>
      <dgm:t>
        <a:bodyPr/>
        <a:lstStyle/>
        <a:p>
          <a:endParaRPr lang="ru-RU" sz="1800">
            <a:solidFill>
              <a:schemeClr val="bg1"/>
            </a:solidFill>
            <a:effectLst/>
          </a:endParaRPr>
        </a:p>
      </dgm:t>
    </dgm:pt>
    <dgm:pt modelId="{5BAB51DE-4BAE-4E5F-97FD-CAE7B28D67D9}" type="sibTrans" cxnId="{BAAD98DA-E09D-4829-B0F7-5322C385518B}">
      <dgm:prSet/>
      <dgm:spPr/>
      <dgm:t>
        <a:bodyPr/>
        <a:lstStyle/>
        <a:p>
          <a:endParaRPr lang="ru-RU" sz="1800">
            <a:solidFill>
              <a:schemeClr val="bg1"/>
            </a:solidFill>
            <a:effectLst/>
          </a:endParaRPr>
        </a:p>
      </dgm:t>
    </dgm:pt>
    <dgm:pt modelId="{11F7DB50-DED2-4660-8A97-F910007F546C}">
      <dgm:prSet phldrT="[Текст]" custT="1"/>
      <dgm:spPr/>
      <dgm:t>
        <a:bodyPr/>
        <a:lstStyle/>
        <a:p>
          <a:pPr algn="ctr"/>
          <a:r>
            <a:rPr lang="uk-UA" sz="2000" b="1">
              <a:effectLst/>
            </a:rPr>
            <a:t>Медикаменти </a:t>
          </a:r>
          <a:endParaRPr lang="ru-RU" sz="2000" b="1" dirty="0">
            <a:effectLst/>
          </a:endParaRPr>
        </a:p>
      </dgm:t>
    </dgm:pt>
    <dgm:pt modelId="{DA2E9E11-2AE8-4954-B223-E94C4E963370}" type="parTrans" cxnId="{44ED6689-E9C5-43A1-8352-EC86148A83F2}">
      <dgm:prSet/>
      <dgm:spPr/>
      <dgm:t>
        <a:bodyPr/>
        <a:lstStyle/>
        <a:p>
          <a:endParaRPr lang="ru-RU" sz="1800">
            <a:solidFill>
              <a:schemeClr val="bg1"/>
            </a:solidFill>
            <a:effectLst/>
          </a:endParaRPr>
        </a:p>
      </dgm:t>
    </dgm:pt>
    <dgm:pt modelId="{685D739E-3F9F-49DD-BE8A-0FB0B4165365}" type="sibTrans" cxnId="{44ED6689-E9C5-43A1-8352-EC86148A83F2}">
      <dgm:prSet/>
      <dgm:spPr/>
      <dgm:t>
        <a:bodyPr/>
        <a:lstStyle/>
        <a:p>
          <a:endParaRPr lang="ru-RU" sz="1800">
            <a:solidFill>
              <a:schemeClr val="bg1"/>
            </a:solidFill>
            <a:effectLst/>
          </a:endParaRPr>
        </a:p>
      </dgm:t>
    </dgm:pt>
    <dgm:pt modelId="{DC99DA62-E8A2-4318-9616-F8A5215C3D32}">
      <dgm:prSet phldrT="[Текст]" custT="1"/>
      <dgm:spPr/>
      <dgm:t>
        <a:bodyPr/>
        <a:lstStyle/>
        <a:p>
          <a:pPr algn="ctr"/>
          <a:r>
            <a:rPr lang="uk-UA" sz="2000" b="1" dirty="0">
              <a:effectLst/>
            </a:rPr>
            <a:t>Харчування  </a:t>
          </a:r>
          <a:endParaRPr lang="ru-RU" sz="2000" b="1" dirty="0">
            <a:effectLst/>
          </a:endParaRPr>
        </a:p>
      </dgm:t>
    </dgm:pt>
    <dgm:pt modelId="{0BA8665C-29DF-436D-B382-2460E9F658B5}" type="parTrans" cxnId="{961F35A9-F806-4AB8-BA76-9A3A0E8A5644}">
      <dgm:prSet/>
      <dgm:spPr/>
      <dgm:t>
        <a:bodyPr/>
        <a:lstStyle/>
        <a:p>
          <a:endParaRPr lang="ru-RU" sz="1800">
            <a:solidFill>
              <a:schemeClr val="bg1"/>
            </a:solidFill>
            <a:effectLst/>
          </a:endParaRPr>
        </a:p>
      </dgm:t>
    </dgm:pt>
    <dgm:pt modelId="{4DE35767-5ED9-4780-B2FC-459632F53211}" type="sibTrans" cxnId="{961F35A9-F806-4AB8-BA76-9A3A0E8A5644}">
      <dgm:prSet/>
      <dgm:spPr/>
      <dgm:t>
        <a:bodyPr/>
        <a:lstStyle/>
        <a:p>
          <a:endParaRPr lang="ru-RU" sz="1800">
            <a:solidFill>
              <a:schemeClr val="bg1"/>
            </a:solidFill>
            <a:effectLst/>
          </a:endParaRPr>
        </a:p>
      </dgm:t>
    </dgm:pt>
    <dgm:pt modelId="{0D32268C-172E-436F-A80D-A2282AA690FF}">
      <dgm:prSet phldrT="[Текст]" custT="1"/>
      <dgm:spPr/>
      <dgm:t>
        <a:bodyPr/>
        <a:lstStyle/>
        <a:p>
          <a:pPr algn="ctr"/>
          <a:r>
            <a:rPr lang="uk-UA" sz="2000" b="1" dirty="0">
              <a:effectLst/>
            </a:rPr>
            <a:t>Заробітна плата  </a:t>
          </a:r>
          <a:endParaRPr lang="ru-RU" sz="2000" b="1" dirty="0">
            <a:effectLst/>
          </a:endParaRPr>
        </a:p>
      </dgm:t>
    </dgm:pt>
    <dgm:pt modelId="{2D01A116-B7FB-4586-9BA6-0AA35063ABEE}" type="parTrans" cxnId="{1F4766F1-5EE2-4067-ABD5-108AA3208975}">
      <dgm:prSet/>
      <dgm:spPr/>
      <dgm:t>
        <a:bodyPr/>
        <a:lstStyle/>
        <a:p>
          <a:endParaRPr lang="ru-RU" sz="1800">
            <a:solidFill>
              <a:schemeClr val="bg1"/>
            </a:solidFill>
            <a:effectLst/>
          </a:endParaRPr>
        </a:p>
      </dgm:t>
    </dgm:pt>
    <dgm:pt modelId="{4EFCB94E-6035-4C64-A386-7A4F07EDF306}" type="sibTrans" cxnId="{1F4766F1-5EE2-4067-ABD5-108AA3208975}">
      <dgm:prSet/>
      <dgm:spPr/>
      <dgm:t>
        <a:bodyPr/>
        <a:lstStyle/>
        <a:p>
          <a:endParaRPr lang="ru-RU" sz="1800">
            <a:solidFill>
              <a:schemeClr val="bg1"/>
            </a:solidFill>
            <a:effectLst/>
          </a:endParaRPr>
        </a:p>
      </dgm:t>
    </dgm:pt>
    <dgm:pt modelId="{F27A3AA0-3642-47BC-8057-BC525C4A93C4}">
      <dgm:prSet phldrT="[Текст]" custT="1"/>
      <dgm:spPr>
        <a:solidFill>
          <a:srgbClr val="FFFF00"/>
        </a:solidFill>
      </dgm:spPr>
      <dgm:t>
        <a:bodyPr/>
        <a:lstStyle/>
        <a:p>
          <a:r>
            <a:rPr lang="uk-UA" sz="2000" b="1" dirty="0">
              <a:solidFill>
                <a:srgbClr val="0070C0"/>
              </a:solidFill>
              <a:effectLst/>
            </a:rPr>
            <a:t>Медична субвенція</a:t>
          </a:r>
          <a:endParaRPr lang="ru-RU" sz="2000" b="1" dirty="0">
            <a:solidFill>
              <a:srgbClr val="0070C0"/>
            </a:solidFill>
            <a:effectLst/>
          </a:endParaRPr>
        </a:p>
      </dgm:t>
    </dgm:pt>
    <dgm:pt modelId="{8B6FE5AA-CE53-4FCB-A411-AE087044F174}" type="parTrans" cxnId="{B0DDD940-49F1-478D-9FD0-E0B469ECA74F}">
      <dgm:prSet/>
      <dgm:spPr/>
      <dgm:t>
        <a:bodyPr/>
        <a:lstStyle/>
        <a:p>
          <a:endParaRPr lang="ru-RU" sz="1800">
            <a:solidFill>
              <a:schemeClr val="bg1"/>
            </a:solidFill>
            <a:effectLst/>
          </a:endParaRPr>
        </a:p>
      </dgm:t>
    </dgm:pt>
    <dgm:pt modelId="{B62A3BB6-D57E-4EB4-916A-FFAB7989CF56}" type="sibTrans" cxnId="{B0DDD940-49F1-478D-9FD0-E0B469ECA74F}">
      <dgm:prSet/>
      <dgm:spPr/>
      <dgm:t>
        <a:bodyPr/>
        <a:lstStyle/>
        <a:p>
          <a:endParaRPr lang="ru-RU" sz="1800">
            <a:solidFill>
              <a:schemeClr val="bg1"/>
            </a:solidFill>
            <a:effectLst/>
          </a:endParaRPr>
        </a:p>
      </dgm:t>
    </dgm:pt>
    <dgm:pt modelId="{63C88F28-69A6-42E7-A32D-E55BE6EAE5AC}">
      <dgm:prSet phldrT="[Текст]" custT="1"/>
      <dgm:spPr/>
      <dgm:t>
        <a:bodyPr/>
        <a:lstStyle/>
        <a:p>
          <a:r>
            <a:rPr lang="ru-RU" sz="2000" b="1" dirty="0">
              <a:effectLst/>
              <a:latin typeface="Bahnschrift" panose="020B0502040204020203" pitchFamily="34" charset="0"/>
            </a:rPr>
            <a:t>536,8</a:t>
          </a:r>
        </a:p>
      </dgm:t>
    </dgm:pt>
    <dgm:pt modelId="{CAFAEBE9-2782-4E75-80A3-E9ECB5B45D2C}" type="parTrans" cxnId="{84A178AC-B842-4B8D-98FB-A7BA9DFB33A2}">
      <dgm:prSet/>
      <dgm:spPr/>
      <dgm:t>
        <a:bodyPr/>
        <a:lstStyle/>
        <a:p>
          <a:endParaRPr lang="ru-RU" sz="1800">
            <a:solidFill>
              <a:schemeClr val="bg1"/>
            </a:solidFill>
            <a:effectLst/>
          </a:endParaRPr>
        </a:p>
      </dgm:t>
    </dgm:pt>
    <dgm:pt modelId="{5C43B632-D39F-47F1-9FF9-7CC125E331DE}" type="sibTrans" cxnId="{84A178AC-B842-4B8D-98FB-A7BA9DFB33A2}">
      <dgm:prSet/>
      <dgm:spPr/>
      <dgm:t>
        <a:bodyPr/>
        <a:lstStyle/>
        <a:p>
          <a:endParaRPr lang="ru-RU" sz="1800">
            <a:solidFill>
              <a:schemeClr val="bg1"/>
            </a:solidFill>
            <a:effectLst/>
          </a:endParaRPr>
        </a:p>
      </dgm:t>
    </dgm:pt>
    <dgm:pt modelId="{0AF89DA6-FBE7-4AD4-B7AE-6D93DE7F5F7F}">
      <dgm:prSet phldrT="[Текст]" custT="1"/>
      <dgm:spPr/>
      <dgm:t>
        <a:bodyPr/>
        <a:lstStyle/>
        <a:p>
          <a:r>
            <a:rPr lang="uk-UA" sz="2000" b="1" dirty="0">
              <a:effectLst/>
              <a:latin typeface="Bahnschrift" panose="020B0502040204020203" pitchFamily="34" charset="0"/>
            </a:rPr>
            <a:t>666,5</a:t>
          </a:r>
          <a:endParaRPr lang="ru-RU" sz="2000" b="1" dirty="0">
            <a:effectLst/>
            <a:latin typeface="Bahnschrift" panose="020B0502040204020203" pitchFamily="34" charset="0"/>
          </a:endParaRPr>
        </a:p>
      </dgm:t>
    </dgm:pt>
    <dgm:pt modelId="{E9D5F42F-9DF6-4569-913A-9125B25EF481}" type="parTrans" cxnId="{D01ECD6B-7916-4F3D-8E0F-BC06C6D681FE}">
      <dgm:prSet/>
      <dgm:spPr/>
      <dgm:t>
        <a:bodyPr/>
        <a:lstStyle/>
        <a:p>
          <a:endParaRPr lang="ru-RU" sz="1800">
            <a:solidFill>
              <a:schemeClr val="bg1"/>
            </a:solidFill>
            <a:effectLst/>
          </a:endParaRPr>
        </a:p>
      </dgm:t>
    </dgm:pt>
    <dgm:pt modelId="{7F70B64E-4FB2-4128-8D4B-52CDEE6EA565}" type="sibTrans" cxnId="{D01ECD6B-7916-4F3D-8E0F-BC06C6D681FE}">
      <dgm:prSet/>
      <dgm:spPr/>
      <dgm:t>
        <a:bodyPr/>
        <a:lstStyle/>
        <a:p>
          <a:endParaRPr lang="ru-RU" sz="1800">
            <a:solidFill>
              <a:schemeClr val="bg1"/>
            </a:solidFill>
            <a:effectLst/>
          </a:endParaRPr>
        </a:p>
      </dgm:t>
    </dgm:pt>
    <dgm:pt modelId="{3B918C5B-6C9A-4C2C-BA43-C4926CFE4B1D}">
      <dgm:prSet phldrT="[Текст]" custT="1"/>
      <dgm:spPr/>
      <dgm:t>
        <a:bodyPr/>
        <a:lstStyle/>
        <a:p>
          <a:endParaRPr lang="ru-RU" sz="1400" b="1" dirty="0">
            <a:solidFill>
              <a:schemeClr val="bg1"/>
            </a:solidFill>
            <a:effectLst/>
          </a:endParaRPr>
        </a:p>
      </dgm:t>
    </dgm:pt>
    <dgm:pt modelId="{B7BA667D-4C70-415B-8CA9-7EC4207EDC92}" type="parTrans" cxnId="{C5460668-8FB2-409D-95CB-555EFE57C55F}">
      <dgm:prSet/>
      <dgm:spPr/>
      <dgm:t>
        <a:bodyPr/>
        <a:lstStyle/>
        <a:p>
          <a:endParaRPr lang="ru-RU" sz="1800">
            <a:solidFill>
              <a:schemeClr val="bg1"/>
            </a:solidFill>
            <a:effectLst/>
          </a:endParaRPr>
        </a:p>
      </dgm:t>
    </dgm:pt>
    <dgm:pt modelId="{1B91884E-33B4-443A-82DD-1F60559AFC81}" type="sibTrans" cxnId="{C5460668-8FB2-409D-95CB-555EFE57C55F}">
      <dgm:prSet/>
      <dgm:spPr/>
      <dgm:t>
        <a:bodyPr/>
        <a:lstStyle/>
        <a:p>
          <a:endParaRPr lang="ru-RU" sz="1800">
            <a:solidFill>
              <a:schemeClr val="bg1"/>
            </a:solidFill>
            <a:effectLst/>
          </a:endParaRPr>
        </a:p>
      </dgm:t>
    </dgm:pt>
    <dgm:pt modelId="{EBE6B20A-9739-450A-ABA0-14C65ED772C2}">
      <dgm:prSet phldrT="[Текст]" custT="1"/>
      <dgm:spPr/>
      <dgm:t>
        <a:bodyPr/>
        <a:lstStyle/>
        <a:p>
          <a:endParaRPr lang="ru-RU" sz="1400" b="1" dirty="0">
            <a:solidFill>
              <a:schemeClr val="bg1"/>
            </a:solidFill>
            <a:effectLst/>
          </a:endParaRPr>
        </a:p>
      </dgm:t>
    </dgm:pt>
    <dgm:pt modelId="{1D251D17-5EA9-4CD0-957D-E684E93FF8DF}" type="parTrans" cxnId="{EAFF1ED8-85C2-4381-A855-134AB8B75027}">
      <dgm:prSet/>
      <dgm:spPr/>
      <dgm:t>
        <a:bodyPr/>
        <a:lstStyle/>
        <a:p>
          <a:endParaRPr lang="ru-RU" sz="1800">
            <a:solidFill>
              <a:schemeClr val="bg1"/>
            </a:solidFill>
            <a:effectLst/>
          </a:endParaRPr>
        </a:p>
      </dgm:t>
    </dgm:pt>
    <dgm:pt modelId="{225725B1-F80D-4392-8129-CC9A1572F25F}" type="sibTrans" cxnId="{EAFF1ED8-85C2-4381-A855-134AB8B75027}">
      <dgm:prSet/>
      <dgm:spPr/>
      <dgm:t>
        <a:bodyPr/>
        <a:lstStyle/>
        <a:p>
          <a:endParaRPr lang="ru-RU" sz="1800">
            <a:solidFill>
              <a:schemeClr val="bg1"/>
            </a:solidFill>
            <a:effectLst/>
          </a:endParaRPr>
        </a:p>
      </dgm:t>
    </dgm:pt>
    <dgm:pt modelId="{F7238DBA-60C2-49D6-9237-6D0B56AC4DB5}">
      <dgm:prSet phldrT="[Текст]" custT="1"/>
      <dgm:spPr/>
      <dgm:t>
        <a:bodyPr/>
        <a:lstStyle/>
        <a:p>
          <a:r>
            <a:rPr lang="ru-RU" sz="2000" b="1" dirty="0">
              <a:effectLst/>
              <a:latin typeface="Bahnschrift" panose="020B0502040204020203" pitchFamily="34" charset="0"/>
            </a:rPr>
            <a:t>38 430,0</a:t>
          </a:r>
        </a:p>
      </dgm:t>
    </dgm:pt>
    <dgm:pt modelId="{F1DD901A-242F-4573-B3A0-8FB107F23F9B}" type="parTrans" cxnId="{E731DE9A-6975-465D-8DDE-FE4D9CD548CB}">
      <dgm:prSet/>
      <dgm:spPr/>
      <dgm:t>
        <a:bodyPr/>
        <a:lstStyle/>
        <a:p>
          <a:endParaRPr lang="ru-RU" sz="1800">
            <a:solidFill>
              <a:schemeClr val="bg1"/>
            </a:solidFill>
            <a:effectLst/>
          </a:endParaRPr>
        </a:p>
      </dgm:t>
    </dgm:pt>
    <dgm:pt modelId="{CAA76A1C-B76A-4CC9-B871-9AE5F085A591}" type="sibTrans" cxnId="{E731DE9A-6975-465D-8DDE-FE4D9CD548CB}">
      <dgm:prSet/>
      <dgm:spPr/>
      <dgm:t>
        <a:bodyPr/>
        <a:lstStyle/>
        <a:p>
          <a:endParaRPr lang="ru-RU" sz="1800">
            <a:solidFill>
              <a:schemeClr val="bg1"/>
            </a:solidFill>
            <a:effectLst/>
          </a:endParaRPr>
        </a:p>
      </dgm:t>
    </dgm:pt>
    <dgm:pt modelId="{EF99DE31-F84B-4A7C-B257-643AE1FFF14D}">
      <dgm:prSet phldrT="[Текст]" custT="1"/>
      <dgm:spPr/>
      <dgm:t>
        <a:bodyPr/>
        <a:lstStyle/>
        <a:p>
          <a:r>
            <a:rPr lang="ru-RU" sz="2000" b="1" dirty="0">
              <a:effectLst/>
              <a:latin typeface="Bahnschrift" panose="020B0502040204020203" pitchFamily="34" charset="0"/>
            </a:rPr>
            <a:t>9778,9</a:t>
          </a:r>
        </a:p>
      </dgm:t>
    </dgm:pt>
    <dgm:pt modelId="{82E9BD5B-CB67-49A3-A309-0DE58C2CF70F}" type="parTrans" cxnId="{09449EBC-F988-4324-A1CB-4753CF2D78E7}">
      <dgm:prSet/>
      <dgm:spPr/>
      <dgm:t>
        <a:bodyPr/>
        <a:lstStyle/>
        <a:p>
          <a:endParaRPr lang="ru-RU" sz="1800">
            <a:solidFill>
              <a:schemeClr val="bg1"/>
            </a:solidFill>
            <a:effectLst/>
          </a:endParaRPr>
        </a:p>
      </dgm:t>
    </dgm:pt>
    <dgm:pt modelId="{C3DFDB05-9914-49AC-AFC7-24E706041426}" type="sibTrans" cxnId="{09449EBC-F988-4324-A1CB-4753CF2D78E7}">
      <dgm:prSet/>
      <dgm:spPr/>
      <dgm:t>
        <a:bodyPr/>
        <a:lstStyle/>
        <a:p>
          <a:endParaRPr lang="ru-RU" sz="1800">
            <a:solidFill>
              <a:schemeClr val="bg1"/>
            </a:solidFill>
            <a:effectLst/>
          </a:endParaRPr>
        </a:p>
      </dgm:t>
    </dgm:pt>
    <dgm:pt modelId="{6D5E11FF-066E-45CC-8A98-C5210210147C}">
      <dgm:prSet phldrT="[Текст]" custT="1"/>
      <dgm:spPr/>
      <dgm:t>
        <a:bodyPr/>
        <a:lstStyle/>
        <a:p>
          <a:r>
            <a:rPr lang="ru-RU" sz="2000" b="1" dirty="0">
              <a:effectLst/>
              <a:latin typeface="Bahnschrift" panose="020B0502040204020203" pitchFamily="34" charset="0"/>
            </a:rPr>
            <a:t>550,0</a:t>
          </a:r>
        </a:p>
      </dgm:t>
    </dgm:pt>
    <dgm:pt modelId="{4E7D7A63-15BE-49DE-925D-3DF1CFFF73F5}" type="parTrans" cxnId="{E97E7310-93AE-4996-86E2-EC360317E206}">
      <dgm:prSet/>
      <dgm:spPr/>
      <dgm:t>
        <a:bodyPr/>
        <a:lstStyle/>
        <a:p>
          <a:endParaRPr lang="ru-RU" sz="1800">
            <a:solidFill>
              <a:schemeClr val="bg1"/>
            </a:solidFill>
            <a:effectLst/>
          </a:endParaRPr>
        </a:p>
      </dgm:t>
    </dgm:pt>
    <dgm:pt modelId="{B008D88C-DB79-4B46-975E-6F62765BDCDE}" type="sibTrans" cxnId="{E97E7310-93AE-4996-86E2-EC360317E206}">
      <dgm:prSet/>
      <dgm:spPr/>
      <dgm:t>
        <a:bodyPr/>
        <a:lstStyle/>
        <a:p>
          <a:endParaRPr lang="ru-RU" sz="1800">
            <a:solidFill>
              <a:schemeClr val="bg1"/>
            </a:solidFill>
            <a:effectLst/>
          </a:endParaRPr>
        </a:p>
      </dgm:t>
    </dgm:pt>
    <dgm:pt modelId="{7C6B6E46-7A09-4DBC-9239-9F56CF4389A5}">
      <dgm:prSet phldrT="[Текст]" custT="1"/>
      <dgm:spPr/>
      <dgm:t>
        <a:bodyPr/>
        <a:lstStyle/>
        <a:p>
          <a:r>
            <a:rPr lang="uk-UA" sz="2000" b="1" dirty="0">
              <a:effectLst/>
              <a:latin typeface="Bahnschrift" panose="020B0502040204020203" pitchFamily="34" charset="0"/>
            </a:rPr>
            <a:t>670,0</a:t>
          </a:r>
          <a:endParaRPr lang="ru-RU" sz="2000" b="1" dirty="0">
            <a:effectLst/>
            <a:latin typeface="Bahnschrift" panose="020B0502040204020203" pitchFamily="34" charset="0"/>
          </a:endParaRPr>
        </a:p>
      </dgm:t>
    </dgm:pt>
    <dgm:pt modelId="{9BCAD3E3-92EE-44E7-9758-8915D20FB4C3}" type="parTrans" cxnId="{F210A104-469F-49B3-A533-DD6A31A4511D}">
      <dgm:prSet/>
      <dgm:spPr/>
      <dgm:t>
        <a:bodyPr/>
        <a:lstStyle/>
        <a:p>
          <a:endParaRPr lang="ru-RU" sz="1800">
            <a:solidFill>
              <a:schemeClr val="bg1"/>
            </a:solidFill>
            <a:effectLst/>
          </a:endParaRPr>
        </a:p>
      </dgm:t>
    </dgm:pt>
    <dgm:pt modelId="{2917C8E5-1F2B-4416-BF9E-C6F6394A8470}" type="sibTrans" cxnId="{F210A104-469F-49B3-A533-DD6A31A4511D}">
      <dgm:prSet/>
      <dgm:spPr/>
      <dgm:t>
        <a:bodyPr/>
        <a:lstStyle/>
        <a:p>
          <a:endParaRPr lang="ru-RU" sz="1800">
            <a:solidFill>
              <a:schemeClr val="bg1"/>
            </a:solidFill>
            <a:effectLst/>
          </a:endParaRPr>
        </a:p>
      </dgm:t>
    </dgm:pt>
    <dgm:pt modelId="{E22B5B30-654E-4A7D-8292-4BF70F693AA6}">
      <dgm:prSet phldrT="[Текст]" custT="1"/>
      <dgm:spPr/>
      <dgm:t>
        <a:bodyPr/>
        <a:lstStyle/>
        <a:p>
          <a:pPr algn="l"/>
          <a:r>
            <a:rPr lang="ru-RU" sz="1400" b="1" dirty="0">
              <a:solidFill>
                <a:schemeClr val="bg1"/>
              </a:solidFill>
              <a:effectLst/>
            </a:rPr>
            <a:t>---1</a:t>
          </a:r>
        </a:p>
      </dgm:t>
    </dgm:pt>
    <dgm:pt modelId="{0AE2B140-53DD-4F09-9E10-CF9DFA23288C}" type="parTrans" cxnId="{2D7FFC3C-BDFE-47B5-87CF-423894C8D96F}">
      <dgm:prSet/>
      <dgm:spPr/>
      <dgm:t>
        <a:bodyPr/>
        <a:lstStyle/>
        <a:p>
          <a:endParaRPr lang="ru-RU" sz="1800">
            <a:effectLst/>
          </a:endParaRPr>
        </a:p>
      </dgm:t>
    </dgm:pt>
    <dgm:pt modelId="{DA0AFDE1-0127-4D0E-A337-B9FB57CAFBDD}" type="sibTrans" cxnId="{2D7FFC3C-BDFE-47B5-87CF-423894C8D96F}">
      <dgm:prSet/>
      <dgm:spPr/>
      <dgm:t>
        <a:bodyPr/>
        <a:lstStyle/>
        <a:p>
          <a:endParaRPr lang="ru-RU" sz="1800">
            <a:effectLst/>
          </a:endParaRPr>
        </a:p>
      </dgm:t>
    </dgm:pt>
    <dgm:pt modelId="{77F02AE5-DBF3-4DEA-8CFB-2A54FD020BA8}">
      <dgm:prSet phldrT="[Текст]" custT="1"/>
      <dgm:spPr>
        <a:solidFill>
          <a:srgbClr val="FFFF00"/>
        </a:solidFill>
      </dgm:spPr>
      <dgm:t>
        <a:bodyPr/>
        <a:lstStyle/>
        <a:p>
          <a:r>
            <a:rPr lang="uk-UA" sz="2000" b="1" dirty="0">
              <a:solidFill>
                <a:srgbClr val="0070C0"/>
              </a:solidFill>
              <a:effectLst/>
            </a:rPr>
            <a:t>НСЗУ</a:t>
          </a:r>
          <a:endParaRPr lang="ru-RU" sz="2000" b="1" dirty="0">
            <a:solidFill>
              <a:srgbClr val="0070C0"/>
            </a:solidFill>
            <a:effectLst/>
          </a:endParaRPr>
        </a:p>
      </dgm:t>
    </dgm:pt>
    <dgm:pt modelId="{9EC14990-7389-4E96-BB31-2624142C1724}" type="parTrans" cxnId="{4F233E9F-8EF2-43E3-A152-E201E23DBCB9}">
      <dgm:prSet/>
      <dgm:spPr/>
      <dgm:t>
        <a:bodyPr/>
        <a:lstStyle/>
        <a:p>
          <a:endParaRPr lang="ru-RU" sz="1800">
            <a:effectLst/>
          </a:endParaRPr>
        </a:p>
      </dgm:t>
    </dgm:pt>
    <dgm:pt modelId="{BF69FB6C-9DA3-44AE-93CA-6C4098D705EE}" type="sibTrans" cxnId="{4F233E9F-8EF2-43E3-A152-E201E23DBCB9}">
      <dgm:prSet/>
      <dgm:spPr/>
      <dgm:t>
        <a:bodyPr/>
        <a:lstStyle/>
        <a:p>
          <a:endParaRPr lang="ru-RU" sz="1800">
            <a:effectLst/>
          </a:endParaRPr>
        </a:p>
      </dgm:t>
    </dgm:pt>
    <dgm:pt modelId="{D8F8E57B-8A20-4DC1-A396-AD79ED16D019}">
      <dgm:prSet phldrT="[Текст]" custT="1"/>
      <dgm:spPr/>
      <dgm:t>
        <a:bodyPr/>
        <a:lstStyle/>
        <a:p>
          <a:r>
            <a:rPr lang="ru-RU" sz="2000" b="1" dirty="0">
              <a:effectLst/>
              <a:latin typeface="Bahnschrift" panose="020B0502040204020203" pitchFamily="34" charset="0"/>
            </a:rPr>
            <a:t>1 354,1</a:t>
          </a:r>
        </a:p>
      </dgm:t>
    </dgm:pt>
    <dgm:pt modelId="{CC402AF4-D201-4E68-B069-DC7EE7DBFD7F}" type="sibTrans" cxnId="{74A4384D-76F9-43A2-AAC9-C5D81A778F0A}">
      <dgm:prSet/>
      <dgm:spPr/>
      <dgm:t>
        <a:bodyPr/>
        <a:lstStyle/>
        <a:p>
          <a:endParaRPr lang="ru-RU" sz="1800">
            <a:solidFill>
              <a:schemeClr val="bg1"/>
            </a:solidFill>
            <a:effectLst/>
          </a:endParaRPr>
        </a:p>
      </dgm:t>
    </dgm:pt>
    <dgm:pt modelId="{10644FE3-E4DE-4ACB-8680-E05D35F1994F}" type="parTrans" cxnId="{74A4384D-76F9-43A2-AAC9-C5D81A778F0A}">
      <dgm:prSet/>
      <dgm:spPr/>
      <dgm:t>
        <a:bodyPr/>
        <a:lstStyle/>
        <a:p>
          <a:endParaRPr lang="ru-RU" sz="1800">
            <a:solidFill>
              <a:schemeClr val="bg1"/>
            </a:solidFill>
            <a:effectLst/>
          </a:endParaRPr>
        </a:p>
      </dgm:t>
    </dgm:pt>
    <dgm:pt modelId="{FC179B74-1453-4C73-9DFE-E2D34970B9C8}">
      <dgm:prSet phldrT="[Текст]" custT="1"/>
      <dgm:spPr/>
      <dgm:t>
        <a:bodyPr/>
        <a:lstStyle/>
        <a:p>
          <a:r>
            <a:rPr lang="ru-RU" sz="2000" b="1" dirty="0">
              <a:effectLst/>
              <a:latin typeface="Bahnschrift" panose="020B0502040204020203" pitchFamily="34" charset="0"/>
            </a:rPr>
            <a:t>32 184,8</a:t>
          </a:r>
        </a:p>
      </dgm:t>
    </dgm:pt>
    <dgm:pt modelId="{4CFCC45E-B80E-4499-A77F-F7C440CBF1DE}" type="sibTrans" cxnId="{2BDF1FEA-F0C2-4D6F-9C27-C424F018AAA1}">
      <dgm:prSet/>
      <dgm:spPr/>
      <dgm:t>
        <a:bodyPr/>
        <a:lstStyle/>
        <a:p>
          <a:endParaRPr lang="ru-RU" sz="1800">
            <a:solidFill>
              <a:schemeClr val="bg1"/>
            </a:solidFill>
            <a:effectLst/>
          </a:endParaRPr>
        </a:p>
      </dgm:t>
    </dgm:pt>
    <dgm:pt modelId="{1BD92C81-9796-4DA4-A70A-6350A6DDD3A3}" type="parTrans" cxnId="{2BDF1FEA-F0C2-4D6F-9C27-C424F018AAA1}">
      <dgm:prSet/>
      <dgm:spPr/>
      <dgm:t>
        <a:bodyPr/>
        <a:lstStyle/>
        <a:p>
          <a:endParaRPr lang="ru-RU" sz="1800">
            <a:solidFill>
              <a:schemeClr val="bg1"/>
            </a:solidFill>
            <a:effectLst/>
          </a:endParaRPr>
        </a:p>
      </dgm:t>
    </dgm:pt>
    <dgm:pt modelId="{0C67CEEC-A532-46D8-B214-27B319ADED03}">
      <dgm:prSet phldrT="[Текст]" custT="1"/>
      <dgm:spPr/>
      <dgm:t>
        <a:bodyPr/>
        <a:lstStyle/>
        <a:p>
          <a:pPr algn="ctr"/>
          <a:r>
            <a:rPr lang="uk-UA" sz="2000" b="1" dirty="0">
              <a:effectLst/>
            </a:rPr>
            <a:t>Інші  послуги</a:t>
          </a:r>
          <a:endParaRPr lang="ru-RU" sz="2000" b="1" dirty="0">
            <a:effectLst/>
          </a:endParaRPr>
        </a:p>
      </dgm:t>
    </dgm:pt>
    <dgm:pt modelId="{A6EF0FB3-F434-4BF3-A362-D975EFC3DD06}" type="sibTrans" cxnId="{6F87B696-A77A-4F9D-90DA-1A33C6133567}">
      <dgm:prSet/>
      <dgm:spPr/>
      <dgm:t>
        <a:bodyPr/>
        <a:lstStyle/>
        <a:p>
          <a:endParaRPr lang="ru-RU" sz="1800">
            <a:solidFill>
              <a:schemeClr val="bg1"/>
            </a:solidFill>
            <a:effectLst/>
          </a:endParaRPr>
        </a:p>
      </dgm:t>
    </dgm:pt>
    <dgm:pt modelId="{F0AF5790-1B34-4E85-BCEA-C35709A603F0}" type="parTrans" cxnId="{6F87B696-A77A-4F9D-90DA-1A33C6133567}">
      <dgm:prSet/>
      <dgm:spPr/>
      <dgm:t>
        <a:bodyPr/>
        <a:lstStyle/>
        <a:p>
          <a:endParaRPr lang="ru-RU" sz="1800">
            <a:solidFill>
              <a:schemeClr val="bg1"/>
            </a:solidFill>
            <a:effectLst/>
          </a:endParaRPr>
        </a:p>
      </dgm:t>
    </dgm:pt>
    <dgm:pt modelId="{0B241382-6515-417C-AE46-A6EC452ABBDD}" type="pres">
      <dgm:prSet presAssocID="{A1D61DD4-8C7C-4727-AAE2-91993B1CD5EB}" presName="theList" presStyleCnt="0">
        <dgm:presLayoutVars>
          <dgm:dir/>
          <dgm:animLvl val="lvl"/>
          <dgm:resizeHandles val="exact"/>
        </dgm:presLayoutVars>
      </dgm:prSet>
      <dgm:spPr/>
    </dgm:pt>
    <dgm:pt modelId="{23976AF8-1624-4A76-B899-4260400CFD77}" type="pres">
      <dgm:prSet presAssocID="{FCA6AC96-99C1-46C3-A3F9-89B7F3B63701}" presName="compNode" presStyleCnt="0"/>
      <dgm:spPr/>
    </dgm:pt>
    <dgm:pt modelId="{8B5F5B7D-0798-4594-A2C6-484684AD5918}" type="pres">
      <dgm:prSet presAssocID="{FCA6AC96-99C1-46C3-A3F9-89B7F3B63701}" presName="aNode" presStyleLbl="bgShp" presStyleIdx="0" presStyleCnt="3" custScaleX="52360" custLinFactNeighborX="1856" custLinFactNeighborY="-1341"/>
      <dgm:spPr/>
    </dgm:pt>
    <dgm:pt modelId="{0124C824-4CC9-477E-8849-24735FDFE267}" type="pres">
      <dgm:prSet presAssocID="{FCA6AC96-99C1-46C3-A3F9-89B7F3B63701}" presName="textNode" presStyleLbl="bgShp" presStyleIdx="0" presStyleCnt="3"/>
      <dgm:spPr/>
    </dgm:pt>
    <dgm:pt modelId="{6AE3FA8B-D0DD-4569-8F3E-35CB06D44DFE}" type="pres">
      <dgm:prSet presAssocID="{FCA6AC96-99C1-46C3-A3F9-89B7F3B63701}" presName="compChildNode" presStyleCnt="0"/>
      <dgm:spPr/>
    </dgm:pt>
    <dgm:pt modelId="{B24EFF2A-5630-4007-B68D-8FE05627687C}" type="pres">
      <dgm:prSet presAssocID="{FCA6AC96-99C1-46C3-A3F9-89B7F3B63701}" presName="theInnerList" presStyleCnt="0"/>
      <dgm:spPr/>
    </dgm:pt>
    <dgm:pt modelId="{17EF2C11-D074-42CF-95AD-E27E105E9306}" type="pres">
      <dgm:prSet presAssocID="{E22B5B30-654E-4A7D-8292-4BF70F693AA6}" presName="childNode" presStyleLbl="node1" presStyleIdx="0" presStyleCnt="15" custScaleX="57430" custLinFactNeighborX="592" custLinFactNeighborY="-13976">
        <dgm:presLayoutVars>
          <dgm:bulletEnabled val="1"/>
        </dgm:presLayoutVars>
      </dgm:prSet>
      <dgm:spPr/>
    </dgm:pt>
    <dgm:pt modelId="{51B28FB8-8470-4673-9236-F1F131BB1CD9}" type="pres">
      <dgm:prSet presAssocID="{E22B5B30-654E-4A7D-8292-4BF70F693AA6}" presName="aSpace2" presStyleCnt="0"/>
      <dgm:spPr/>
    </dgm:pt>
    <dgm:pt modelId="{5BF908ED-49A4-48E0-8267-B3A5F8A3AB5B}" type="pres">
      <dgm:prSet presAssocID="{0D32268C-172E-436F-A80D-A2282AA690FF}" presName="childNode" presStyleLbl="node1" presStyleIdx="1" presStyleCnt="15" custScaleX="57545" custScaleY="87679">
        <dgm:presLayoutVars>
          <dgm:bulletEnabled val="1"/>
        </dgm:presLayoutVars>
      </dgm:prSet>
      <dgm:spPr/>
    </dgm:pt>
    <dgm:pt modelId="{7F1E0C73-9C66-42E3-834D-A91E3F948468}" type="pres">
      <dgm:prSet presAssocID="{0D32268C-172E-436F-A80D-A2282AA690FF}" presName="aSpace2" presStyleCnt="0"/>
      <dgm:spPr/>
    </dgm:pt>
    <dgm:pt modelId="{027F493F-7924-438A-9E95-1694C9861BFA}" type="pres">
      <dgm:prSet presAssocID="{11F7DB50-DED2-4660-8A97-F910007F546C}" presName="childNode" presStyleLbl="node1" presStyleIdx="2" presStyleCnt="15" custScaleX="58021" custScaleY="87823">
        <dgm:presLayoutVars>
          <dgm:bulletEnabled val="1"/>
        </dgm:presLayoutVars>
      </dgm:prSet>
      <dgm:spPr/>
    </dgm:pt>
    <dgm:pt modelId="{0CD944D7-29CD-4B44-AEC1-147F3C9F6BAE}" type="pres">
      <dgm:prSet presAssocID="{11F7DB50-DED2-4660-8A97-F910007F546C}" presName="aSpace2" presStyleCnt="0"/>
      <dgm:spPr/>
    </dgm:pt>
    <dgm:pt modelId="{BC4AF511-B958-42BB-B4E9-A6DF575E2C58}" type="pres">
      <dgm:prSet presAssocID="{DC99DA62-E8A2-4318-9616-F8A5215C3D32}" presName="childNode" presStyleLbl="node1" presStyleIdx="3" presStyleCnt="15" custScaleX="57545">
        <dgm:presLayoutVars>
          <dgm:bulletEnabled val="1"/>
        </dgm:presLayoutVars>
      </dgm:prSet>
      <dgm:spPr/>
    </dgm:pt>
    <dgm:pt modelId="{C0A6F8F0-8EC3-4E17-BE01-A11FA4F5A5BA}" type="pres">
      <dgm:prSet presAssocID="{DC99DA62-E8A2-4318-9616-F8A5215C3D32}" presName="aSpace2" presStyleCnt="0"/>
      <dgm:spPr/>
    </dgm:pt>
    <dgm:pt modelId="{F40E3589-D7F2-4CEB-B443-06EFFD995954}" type="pres">
      <dgm:prSet presAssocID="{0C67CEEC-A532-46D8-B214-27B319ADED03}" presName="childNode" presStyleLbl="node1" presStyleIdx="4" presStyleCnt="15" custScaleX="57545">
        <dgm:presLayoutVars>
          <dgm:bulletEnabled val="1"/>
        </dgm:presLayoutVars>
      </dgm:prSet>
      <dgm:spPr/>
    </dgm:pt>
    <dgm:pt modelId="{28DDFDED-1D36-4D82-A42E-C2962782863D}" type="pres">
      <dgm:prSet presAssocID="{FCA6AC96-99C1-46C3-A3F9-89B7F3B63701}" presName="aSpace" presStyleCnt="0"/>
      <dgm:spPr/>
    </dgm:pt>
    <dgm:pt modelId="{CFE2A2A6-B78C-47D7-9D22-EA9DE76D6143}" type="pres">
      <dgm:prSet presAssocID="{3B918C5B-6C9A-4C2C-BA43-C4926CFE4B1D}" presName="compNode" presStyleCnt="0"/>
      <dgm:spPr/>
    </dgm:pt>
    <dgm:pt modelId="{2AAF3265-B43D-4621-A4DF-3EFB41A61B23}" type="pres">
      <dgm:prSet presAssocID="{3B918C5B-6C9A-4C2C-BA43-C4926CFE4B1D}" presName="aNode" presStyleLbl="bgShp" presStyleIdx="1" presStyleCnt="3" custScaleX="60707" custLinFactNeighborX="946" custLinFactNeighborY="103"/>
      <dgm:spPr/>
    </dgm:pt>
    <dgm:pt modelId="{B2F18737-ABB0-4DFA-86DA-B2B800F00B9B}" type="pres">
      <dgm:prSet presAssocID="{3B918C5B-6C9A-4C2C-BA43-C4926CFE4B1D}" presName="textNode" presStyleLbl="bgShp" presStyleIdx="1" presStyleCnt="3"/>
      <dgm:spPr/>
    </dgm:pt>
    <dgm:pt modelId="{D7C82873-C5AA-4660-859C-D09A8E93F33C}" type="pres">
      <dgm:prSet presAssocID="{3B918C5B-6C9A-4C2C-BA43-C4926CFE4B1D}" presName="compChildNode" presStyleCnt="0"/>
      <dgm:spPr/>
    </dgm:pt>
    <dgm:pt modelId="{2978B3EA-0C49-4D4D-B365-E4DF93E1A7EE}" type="pres">
      <dgm:prSet presAssocID="{3B918C5B-6C9A-4C2C-BA43-C4926CFE4B1D}" presName="theInnerList" presStyleCnt="0"/>
      <dgm:spPr/>
    </dgm:pt>
    <dgm:pt modelId="{566747CB-C436-4E41-B7C7-FC056AC639F9}" type="pres">
      <dgm:prSet presAssocID="{F27A3AA0-3642-47BC-8057-BC525C4A93C4}" presName="childNode" presStyleLbl="node1" presStyleIdx="5" presStyleCnt="15" custScaleX="65262">
        <dgm:presLayoutVars>
          <dgm:bulletEnabled val="1"/>
        </dgm:presLayoutVars>
      </dgm:prSet>
      <dgm:spPr/>
    </dgm:pt>
    <dgm:pt modelId="{1298131B-B7CB-40C3-9E47-735B1F48B9BE}" type="pres">
      <dgm:prSet presAssocID="{F27A3AA0-3642-47BC-8057-BC525C4A93C4}" presName="aSpace2" presStyleCnt="0"/>
      <dgm:spPr/>
    </dgm:pt>
    <dgm:pt modelId="{5BAD3F4F-2F61-417C-A197-CCB5544C5701}" type="pres">
      <dgm:prSet presAssocID="{FC179B74-1453-4C73-9DFE-E2D34970B9C8}" presName="childNode" presStyleLbl="node1" presStyleIdx="6" presStyleCnt="15" custScaleX="65262" custLinFactNeighborY="-1263">
        <dgm:presLayoutVars>
          <dgm:bulletEnabled val="1"/>
        </dgm:presLayoutVars>
      </dgm:prSet>
      <dgm:spPr/>
    </dgm:pt>
    <dgm:pt modelId="{264348DB-987C-462A-AF48-F1796A125631}" type="pres">
      <dgm:prSet presAssocID="{FC179B74-1453-4C73-9DFE-E2D34970B9C8}" presName="aSpace2" presStyleCnt="0"/>
      <dgm:spPr/>
    </dgm:pt>
    <dgm:pt modelId="{0931F4FB-29AE-4EE6-B41F-7065744E6DAC}" type="pres">
      <dgm:prSet presAssocID="{D8F8E57B-8A20-4DC1-A396-AD79ED16D019}" presName="childNode" presStyleLbl="node1" presStyleIdx="7" presStyleCnt="15" custScaleX="65262">
        <dgm:presLayoutVars>
          <dgm:bulletEnabled val="1"/>
        </dgm:presLayoutVars>
      </dgm:prSet>
      <dgm:spPr/>
    </dgm:pt>
    <dgm:pt modelId="{C391D0AE-D286-4B62-91F6-DDD9070575A7}" type="pres">
      <dgm:prSet presAssocID="{D8F8E57B-8A20-4DC1-A396-AD79ED16D019}" presName="aSpace2" presStyleCnt="0"/>
      <dgm:spPr/>
    </dgm:pt>
    <dgm:pt modelId="{DE4E0304-0FC1-42B8-A00E-435B83D29DBF}" type="pres">
      <dgm:prSet presAssocID="{63C88F28-69A6-42E7-A32D-E55BE6EAE5AC}" presName="childNode" presStyleLbl="node1" presStyleIdx="8" presStyleCnt="15" custScaleX="65262" custLinFactNeighborX="212" custLinFactNeighborY="25562">
        <dgm:presLayoutVars>
          <dgm:bulletEnabled val="1"/>
        </dgm:presLayoutVars>
      </dgm:prSet>
      <dgm:spPr/>
    </dgm:pt>
    <dgm:pt modelId="{3EE5B0A2-ED78-4681-8D37-32989A186DF4}" type="pres">
      <dgm:prSet presAssocID="{63C88F28-69A6-42E7-A32D-E55BE6EAE5AC}" presName="aSpace2" presStyleCnt="0"/>
      <dgm:spPr/>
    </dgm:pt>
    <dgm:pt modelId="{78674F7A-D866-4765-890C-929FBB39BD34}" type="pres">
      <dgm:prSet presAssocID="{0AF89DA6-FBE7-4AD4-B7AE-6D93DE7F5F7F}" presName="childNode" presStyleLbl="node1" presStyleIdx="9" presStyleCnt="15" custScaleX="65262">
        <dgm:presLayoutVars>
          <dgm:bulletEnabled val="1"/>
        </dgm:presLayoutVars>
      </dgm:prSet>
      <dgm:spPr/>
    </dgm:pt>
    <dgm:pt modelId="{B6C2D6AC-30BF-4ABE-A767-AD1BE1B2E89F}" type="pres">
      <dgm:prSet presAssocID="{3B918C5B-6C9A-4C2C-BA43-C4926CFE4B1D}" presName="aSpace" presStyleCnt="0"/>
      <dgm:spPr/>
    </dgm:pt>
    <dgm:pt modelId="{2999B902-7950-4E60-9054-AE492368E45F}" type="pres">
      <dgm:prSet presAssocID="{EBE6B20A-9739-450A-ABA0-14C65ED772C2}" presName="compNode" presStyleCnt="0"/>
      <dgm:spPr/>
    </dgm:pt>
    <dgm:pt modelId="{37D1FF25-F5DB-4447-89BE-A1EEA50A3EC7}" type="pres">
      <dgm:prSet presAssocID="{EBE6B20A-9739-450A-ABA0-14C65ED772C2}" presName="aNode" presStyleLbl="bgShp" presStyleIdx="2" presStyleCnt="3" custScaleX="60707"/>
      <dgm:spPr/>
    </dgm:pt>
    <dgm:pt modelId="{FBE073B1-617B-48C9-9FF9-1F48056AEBCE}" type="pres">
      <dgm:prSet presAssocID="{EBE6B20A-9739-450A-ABA0-14C65ED772C2}" presName="textNode" presStyleLbl="bgShp" presStyleIdx="2" presStyleCnt="3"/>
      <dgm:spPr/>
    </dgm:pt>
    <dgm:pt modelId="{BA2CD981-6616-49AB-AC8A-AA28489719F3}" type="pres">
      <dgm:prSet presAssocID="{EBE6B20A-9739-450A-ABA0-14C65ED772C2}" presName="compChildNode" presStyleCnt="0"/>
      <dgm:spPr/>
    </dgm:pt>
    <dgm:pt modelId="{C9A0A612-0A12-4047-9518-89A33767E3FC}" type="pres">
      <dgm:prSet presAssocID="{EBE6B20A-9739-450A-ABA0-14C65ED772C2}" presName="theInnerList" presStyleCnt="0"/>
      <dgm:spPr/>
    </dgm:pt>
    <dgm:pt modelId="{4A2EEA97-C218-4ED1-BAAF-E5E63F9322F5}" type="pres">
      <dgm:prSet presAssocID="{77F02AE5-DBF3-4DEA-8CFB-2A54FD020BA8}" presName="childNode" presStyleLbl="node1" presStyleIdx="10" presStyleCnt="15" custScaleX="65262" custLinFactNeighborX="345">
        <dgm:presLayoutVars>
          <dgm:bulletEnabled val="1"/>
        </dgm:presLayoutVars>
      </dgm:prSet>
      <dgm:spPr/>
    </dgm:pt>
    <dgm:pt modelId="{6FD2E678-DF1F-494C-95A9-C6B8FAE3A599}" type="pres">
      <dgm:prSet presAssocID="{77F02AE5-DBF3-4DEA-8CFB-2A54FD020BA8}" presName="aSpace2" presStyleCnt="0"/>
      <dgm:spPr/>
    </dgm:pt>
    <dgm:pt modelId="{7949DD57-272C-4BEB-955C-0BB5B7017A67}" type="pres">
      <dgm:prSet presAssocID="{F7238DBA-60C2-49D6-9237-6D0B56AC4DB5}" presName="childNode" presStyleLbl="node1" presStyleIdx="11" presStyleCnt="15" custScaleX="65262">
        <dgm:presLayoutVars>
          <dgm:bulletEnabled val="1"/>
        </dgm:presLayoutVars>
      </dgm:prSet>
      <dgm:spPr/>
    </dgm:pt>
    <dgm:pt modelId="{E9E0BB44-547B-4164-8154-55687460DB2A}" type="pres">
      <dgm:prSet presAssocID="{F7238DBA-60C2-49D6-9237-6D0B56AC4DB5}" presName="aSpace2" presStyleCnt="0"/>
      <dgm:spPr/>
    </dgm:pt>
    <dgm:pt modelId="{618DB726-6910-4923-B68D-B21EDA888D15}" type="pres">
      <dgm:prSet presAssocID="{EF99DE31-F84B-4A7C-B257-643AE1FFF14D}" presName="childNode" presStyleLbl="node1" presStyleIdx="12" presStyleCnt="15" custScaleX="65262">
        <dgm:presLayoutVars>
          <dgm:bulletEnabled val="1"/>
        </dgm:presLayoutVars>
      </dgm:prSet>
      <dgm:spPr/>
    </dgm:pt>
    <dgm:pt modelId="{8C39E285-6CFB-42A4-910D-476593A684F8}" type="pres">
      <dgm:prSet presAssocID="{EF99DE31-F84B-4A7C-B257-643AE1FFF14D}" presName="aSpace2" presStyleCnt="0"/>
      <dgm:spPr/>
    </dgm:pt>
    <dgm:pt modelId="{54209BF4-982B-4926-9167-768E993D684F}" type="pres">
      <dgm:prSet presAssocID="{6D5E11FF-066E-45CC-8A98-C5210210147C}" presName="childNode" presStyleLbl="node1" presStyleIdx="13" presStyleCnt="15" custScaleX="65262" custLinFactNeighborX="-211" custLinFactNeighborY="-44444">
        <dgm:presLayoutVars>
          <dgm:bulletEnabled val="1"/>
        </dgm:presLayoutVars>
      </dgm:prSet>
      <dgm:spPr/>
    </dgm:pt>
    <dgm:pt modelId="{56C8CAFF-F89D-42D0-8DA1-48594F492E39}" type="pres">
      <dgm:prSet presAssocID="{6D5E11FF-066E-45CC-8A98-C5210210147C}" presName="aSpace2" presStyleCnt="0"/>
      <dgm:spPr/>
    </dgm:pt>
    <dgm:pt modelId="{877652AB-2489-444E-BDDD-DE18034B38F2}" type="pres">
      <dgm:prSet presAssocID="{7C6B6E46-7A09-4DBC-9239-9F56CF4389A5}" presName="childNode" presStyleLbl="node1" presStyleIdx="14" presStyleCnt="15" custScaleX="65262">
        <dgm:presLayoutVars>
          <dgm:bulletEnabled val="1"/>
        </dgm:presLayoutVars>
      </dgm:prSet>
      <dgm:spPr/>
    </dgm:pt>
  </dgm:ptLst>
  <dgm:cxnLst>
    <dgm:cxn modelId="{47BBC802-D88A-442A-AC61-F4936DF5A5EF}" type="presOf" srcId="{DC99DA62-E8A2-4318-9616-F8A5215C3D32}" destId="{BC4AF511-B958-42BB-B4E9-A6DF575E2C58}" srcOrd="0" destOrd="0" presId="urn:microsoft.com/office/officeart/2005/8/layout/lProcess2"/>
    <dgm:cxn modelId="{F210A104-469F-49B3-A533-DD6A31A4511D}" srcId="{EBE6B20A-9739-450A-ABA0-14C65ED772C2}" destId="{7C6B6E46-7A09-4DBC-9239-9F56CF4389A5}" srcOrd="4" destOrd="0" parTransId="{9BCAD3E3-92EE-44E7-9758-8915D20FB4C3}" sibTransId="{2917C8E5-1F2B-4416-BF9E-C6F6394A8470}"/>
    <dgm:cxn modelId="{639D5E0E-961B-445D-A8B4-4D3A8387F2E1}" type="presOf" srcId="{6D5E11FF-066E-45CC-8A98-C5210210147C}" destId="{54209BF4-982B-4926-9167-768E993D684F}" srcOrd="0" destOrd="0" presId="urn:microsoft.com/office/officeart/2005/8/layout/lProcess2"/>
    <dgm:cxn modelId="{E97E7310-93AE-4996-86E2-EC360317E206}" srcId="{EBE6B20A-9739-450A-ABA0-14C65ED772C2}" destId="{6D5E11FF-066E-45CC-8A98-C5210210147C}" srcOrd="3" destOrd="0" parTransId="{4E7D7A63-15BE-49DE-925D-3DF1CFFF73F5}" sibTransId="{B008D88C-DB79-4B46-975E-6F62765BDCDE}"/>
    <dgm:cxn modelId="{CD26E82B-E0CC-428B-B41D-1F8E67E0E3F1}" type="presOf" srcId="{11F7DB50-DED2-4660-8A97-F910007F546C}" destId="{027F493F-7924-438A-9E95-1694C9861BFA}" srcOrd="0" destOrd="0" presId="urn:microsoft.com/office/officeart/2005/8/layout/lProcess2"/>
    <dgm:cxn modelId="{A964D72C-42C7-4E99-ADEE-21DBC86E19C5}" type="presOf" srcId="{77F02AE5-DBF3-4DEA-8CFB-2A54FD020BA8}" destId="{4A2EEA97-C218-4ED1-BAAF-E5E63F9322F5}" srcOrd="0" destOrd="0" presId="urn:microsoft.com/office/officeart/2005/8/layout/lProcess2"/>
    <dgm:cxn modelId="{818DE53C-2B4A-4429-B58B-3B16969225E0}" type="presOf" srcId="{63C88F28-69A6-42E7-A32D-E55BE6EAE5AC}" destId="{DE4E0304-0FC1-42B8-A00E-435B83D29DBF}" srcOrd="0" destOrd="0" presId="urn:microsoft.com/office/officeart/2005/8/layout/lProcess2"/>
    <dgm:cxn modelId="{2D7FFC3C-BDFE-47B5-87CF-423894C8D96F}" srcId="{FCA6AC96-99C1-46C3-A3F9-89B7F3B63701}" destId="{E22B5B30-654E-4A7D-8292-4BF70F693AA6}" srcOrd="0" destOrd="0" parTransId="{0AE2B140-53DD-4F09-9E10-CF9DFA23288C}" sibTransId="{DA0AFDE1-0127-4D0E-A337-B9FB57CAFBDD}"/>
    <dgm:cxn modelId="{B0DDD940-49F1-478D-9FD0-E0B469ECA74F}" srcId="{3B918C5B-6C9A-4C2C-BA43-C4926CFE4B1D}" destId="{F27A3AA0-3642-47BC-8057-BC525C4A93C4}" srcOrd="0" destOrd="0" parTransId="{8B6FE5AA-CE53-4FCB-A411-AE087044F174}" sibTransId="{B62A3BB6-D57E-4EB4-916A-FFAB7989CF56}"/>
    <dgm:cxn modelId="{FE73EF43-8886-4966-8AD9-83E5688ADA85}" type="presOf" srcId="{FCA6AC96-99C1-46C3-A3F9-89B7F3B63701}" destId="{8B5F5B7D-0798-4594-A2C6-484684AD5918}" srcOrd="0" destOrd="0" presId="urn:microsoft.com/office/officeart/2005/8/layout/lProcess2"/>
    <dgm:cxn modelId="{6B965564-0E9B-47FD-AC48-80E4F40EFD28}" type="presOf" srcId="{A1D61DD4-8C7C-4727-AAE2-91993B1CD5EB}" destId="{0B241382-6515-417C-AE46-A6EC452ABBDD}" srcOrd="0" destOrd="0" presId="urn:microsoft.com/office/officeart/2005/8/layout/lProcess2"/>
    <dgm:cxn modelId="{C5460668-8FB2-409D-95CB-555EFE57C55F}" srcId="{A1D61DD4-8C7C-4727-AAE2-91993B1CD5EB}" destId="{3B918C5B-6C9A-4C2C-BA43-C4926CFE4B1D}" srcOrd="1" destOrd="0" parTransId="{B7BA667D-4C70-415B-8CA9-7EC4207EDC92}" sibTransId="{1B91884E-33B4-443A-82DD-1F60559AFC81}"/>
    <dgm:cxn modelId="{20A25A49-B1E3-4D8B-9DA5-56A7E5623620}" type="presOf" srcId="{F7238DBA-60C2-49D6-9237-6D0B56AC4DB5}" destId="{7949DD57-272C-4BEB-955C-0BB5B7017A67}" srcOrd="0" destOrd="0" presId="urn:microsoft.com/office/officeart/2005/8/layout/lProcess2"/>
    <dgm:cxn modelId="{D01ECD6B-7916-4F3D-8E0F-BC06C6D681FE}" srcId="{3B918C5B-6C9A-4C2C-BA43-C4926CFE4B1D}" destId="{0AF89DA6-FBE7-4AD4-B7AE-6D93DE7F5F7F}" srcOrd="4" destOrd="0" parTransId="{E9D5F42F-9DF6-4569-913A-9125B25EF481}" sibTransId="{7F70B64E-4FB2-4128-8D4B-52CDEE6EA565}"/>
    <dgm:cxn modelId="{74A4384D-76F9-43A2-AAC9-C5D81A778F0A}" srcId="{3B918C5B-6C9A-4C2C-BA43-C4926CFE4B1D}" destId="{D8F8E57B-8A20-4DC1-A396-AD79ED16D019}" srcOrd="2" destOrd="0" parTransId="{10644FE3-E4DE-4ACB-8680-E05D35F1994F}" sibTransId="{CC402AF4-D201-4E68-B069-DC7EE7DBFD7F}"/>
    <dgm:cxn modelId="{5E84E06E-018C-492E-A3C8-BD75594526F3}" type="presOf" srcId="{3B918C5B-6C9A-4C2C-BA43-C4926CFE4B1D}" destId="{B2F18737-ABB0-4DFA-86DA-B2B800F00B9B}" srcOrd="1" destOrd="0" presId="urn:microsoft.com/office/officeart/2005/8/layout/lProcess2"/>
    <dgm:cxn modelId="{2DAC7C78-5DDF-414D-B052-6D08C6D7B9B1}" type="presOf" srcId="{0AF89DA6-FBE7-4AD4-B7AE-6D93DE7F5F7F}" destId="{78674F7A-D866-4765-890C-929FBB39BD34}" srcOrd="0" destOrd="0" presId="urn:microsoft.com/office/officeart/2005/8/layout/lProcess2"/>
    <dgm:cxn modelId="{44ED6689-E9C5-43A1-8352-EC86148A83F2}" srcId="{FCA6AC96-99C1-46C3-A3F9-89B7F3B63701}" destId="{11F7DB50-DED2-4660-8A97-F910007F546C}" srcOrd="2" destOrd="0" parTransId="{DA2E9E11-2AE8-4954-B223-E94C4E963370}" sibTransId="{685D739E-3F9F-49DD-BE8A-0FB0B4165365}"/>
    <dgm:cxn modelId="{6F87B696-A77A-4F9D-90DA-1A33C6133567}" srcId="{FCA6AC96-99C1-46C3-A3F9-89B7F3B63701}" destId="{0C67CEEC-A532-46D8-B214-27B319ADED03}" srcOrd="4" destOrd="0" parTransId="{F0AF5790-1B34-4E85-BCEA-C35709A603F0}" sibTransId="{A6EF0FB3-F434-4BF3-A362-D975EFC3DD06}"/>
    <dgm:cxn modelId="{C9EBAF97-DF25-4E01-97F1-4F7001DB6553}" type="presOf" srcId="{EBE6B20A-9739-450A-ABA0-14C65ED772C2}" destId="{37D1FF25-F5DB-4447-89BE-A1EEA50A3EC7}" srcOrd="0" destOrd="0" presId="urn:microsoft.com/office/officeart/2005/8/layout/lProcess2"/>
    <dgm:cxn modelId="{E731DE9A-6975-465D-8DDE-FE4D9CD548CB}" srcId="{EBE6B20A-9739-450A-ABA0-14C65ED772C2}" destId="{F7238DBA-60C2-49D6-9237-6D0B56AC4DB5}" srcOrd="1" destOrd="0" parTransId="{F1DD901A-242F-4573-B3A0-8FB107F23F9B}" sibTransId="{CAA76A1C-B76A-4CC9-B871-9AE5F085A591}"/>
    <dgm:cxn modelId="{4F233E9F-8EF2-43E3-A152-E201E23DBCB9}" srcId="{EBE6B20A-9739-450A-ABA0-14C65ED772C2}" destId="{77F02AE5-DBF3-4DEA-8CFB-2A54FD020BA8}" srcOrd="0" destOrd="0" parTransId="{9EC14990-7389-4E96-BB31-2624142C1724}" sibTransId="{BF69FB6C-9DA3-44AE-93CA-6C4098D705EE}"/>
    <dgm:cxn modelId="{961F35A9-F806-4AB8-BA76-9A3A0E8A5644}" srcId="{FCA6AC96-99C1-46C3-A3F9-89B7F3B63701}" destId="{DC99DA62-E8A2-4318-9616-F8A5215C3D32}" srcOrd="3" destOrd="0" parTransId="{0BA8665C-29DF-436D-B382-2460E9F658B5}" sibTransId="{4DE35767-5ED9-4780-B2FC-459632F53211}"/>
    <dgm:cxn modelId="{84A178AC-B842-4B8D-98FB-A7BA9DFB33A2}" srcId="{3B918C5B-6C9A-4C2C-BA43-C4926CFE4B1D}" destId="{63C88F28-69A6-42E7-A32D-E55BE6EAE5AC}" srcOrd="3" destOrd="0" parTransId="{CAFAEBE9-2782-4E75-80A3-E9ECB5B45D2C}" sibTransId="{5C43B632-D39F-47F1-9FF9-7CC125E331DE}"/>
    <dgm:cxn modelId="{08E63FB5-9A04-4933-9A07-A9E9CE88D89D}" type="presOf" srcId="{FCA6AC96-99C1-46C3-A3F9-89B7F3B63701}" destId="{0124C824-4CC9-477E-8849-24735FDFE267}" srcOrd="1" destOrd="0" presId="urn:microsoft.com/office/officeart/2005/8/layout/lProcess2"/>
    <dgm:cxn modelId="{E538A3B6-EBB7-4CB5-8895-F857347BF91D}" type="presOf" srcId="{EF99DE31-F84B-4A7C-B257-643AE1FFF14D}" destId="{618DB726-6910-4923-B68D-B21EDA888D15}" srcOrd="0" destOrd="0" presId="urn:microsoft.com/office/officeart/2005/8/layout/lProcess2"/>
    <dgm:cxn modelId="{09449EBC-F988-4324-A1CB-4753CF2D78E7}" srcId="{EBE6B20A-9739-450A-ABA0-14C65ED772C2}" destId="{EF99DE31-F84B-4A7C-B257-643AE1FFF14D}" srcOrd="2" destOrd="0" parTransId="{82E9BD5B-CB67-49A3-A309-0DE58C2CF70F}" sibTransId="{C3DFDB05-9914-49AC-AFC7-24E706041426}"/>
    <dgm:cxn modelId="{524874BD-F4C8-4DEB-90FD-0C8B7B0E0AB0}" type="presOf" srcId="{FC179B74-1453-4C73-9DFE-E2D34970B9C8}" destId="{5BAD3F4F-2F61-417C-A197-CCB5544C5701}" srcOrd="0" destOrd="0" presId="urn:microsoft.com/office/officeart/2005/8/layout/lProcess2"/>
    <dgm:cxn modelId="{B9206CC2-2F94-47A4-A43E-2F4A2C36EAD0}" type="presOf" srcId="{0C67CEEC-A532-46D8-B214-27B319ADED03}" destId="{F40E3589-D7F2-4CEB-B443-06EFFD995954}" srcOrd="0" destOrd="0" presId="urn:microsoft.com/office/officeart/2005/8/layout/lProcess2"/>
    <dgm:cxn modelId="{081622C4-3943-4460-AB07-2C01E760403B}" type="presOf" srcId="{E22B5B30-654E-4A7D-8292-4BF70F693AA6}" destId="{17EF2C11-D074-42CF-95AD-E27E105E9306}" srcOrd="0" destOrd="0" presId="urn:microsoft.com/office/officeart/2005/8/layout/lProcess2"/>
    <dgm:cxn modelId="{53FEF9C6-C433-4356-8A24-99DFF111D6C1}" type="presOf" srcId="{3B918C5B-6C9A-4C2C-BA43-C4926CFE4B1D}" destId="{2AAF3265-B43D-4621-A4DF-3EFB41A61B23}" srcOrd="0" destOrd="0" presId="urn:microsoft.com/office/officeart/2005/8/layout/lProcess2"/>
    <dgm:cxn modelId="{7753F8CA-DBA5-4CC3-AD9E-B03BEFE53C62}" type="presOf" srcId="{EBE6B20A-9739-450A-ABA0-14C65ED772C2}" destId="{FBE073B1-617B-48C9-9FF9-1F48056AEBCE}" srcOrd="1" destOrd="0" presId="urn:microsoft.com/office/officeart/2005/8/layout/lProcess2"/>
    <dgm:cxn modelId="{EAFF1ED8-85C2-4381-A855-134AB8B75027}" srcId="{A1D61DD4-8C7C-4727-AAE2-91993B1CD5EB}" destId="{EBE6B20A-9739-450A-ABA0-14C65ED772C2}" srcOrd="2" destOrd="0" parTransId="{1D251D17-5EA9-4CD0-957D-E684E93FF8DF}" sibTransId="{225725B1-F80D-4392-8129-CC9A1572F25F}"/>
    <dgm:cxn modelId="{BAAD98DA-E09D-4829-B0F7-5322C385518B}" srcId="{A1D61DD4-8C7C-4727-AAE2-91993B1CD5EB}" destId="{FCA6AC96-99C1-46C3-A3F9-89B7F3B63701}" srcOrd="0" destOrd="0" parTransId="{BC4E8A6D-A452-48ED-BF8A-97CA47586D25}" sibTransId="{5BAB51DE-4BAE-4E5F-97FD-CAE7B28D67D9}"/>
    <dgm:cxn modelId="{6ACC9BE6-15BD-4637-9E8B-E0DA2F1CDD62}" type="presOf" srcId="{F27A3AA0-3642-47BC-8057-BC525C4A93C4}" destId="{566747CB-C436-4E41-B7C7-FC056AC639F9}" srcOrd="0" destOrd="0" presId="urn:microsoft.com/office/officeart/2005/8/layout/lProcess2"/>
    <dgm:cxn modelId="{15C176E7-210A-4243-A982-33BB3A8DC66B}" type="presOf" srcId="{D8F8E57B-8A20-4DC1-A396-AD79ED16D019}" destId="{0931F4FB-29AE-4EE6-B41F-7065744E6DAC}" srcOrd="0" destOrd="0" presId="urn:microsoft.com/office/officeart/2005/8/layout/lProcess2"/>
    <dgm:cxn modelId="{2BDF1FEA-F0C2-4D6F-9C27-C424F018AAA1}" srcId="{3B918C5B-6C9A-4C2C-BA43-C4926CFE4B1D}" destId="{FC179B74-1453-4C73-9DFE-E2D34970B9C8}" srcOrd="1" destOrd="0" parTransId="{1BD92C81-9796-4DA4-A70A-6350A6DDD3A3}" sibTransId="{4CFCC45E-B80E-4499-A77F-F7C440CBF1DE}"/>
    <dgm:cxn modelId="{D5D5A8EC-7077-4DB7-84E3-C13D085285EE}" type="presOf" srcId="{0D32268C-172E-436F-A80D-A2282AA690FF}" destId="{5BF908ED-49A4-48E0-8267-B3A5F8A3AB5B}" srcOrd="0" destOrd="0" presId="urn:microsoft.com/office/officeart/2005/8/layout/lProcess2"/>
    <dgm:cxn modelId="{1F4766F1-5EE2-4067-ABD5-108AA3208975}" srcId="{FCA6AC96-99C1-46C3-A3F9-89B7F3B63701}" destId="{0D32268C-172E-436F-A80D-A2282AA690FF}" srcOrd="1" destOrd="0" parTransId="{2D01A116-B7FB-4586-9BA6-0AA35063ABEE}" sibTransId="{4EFCB94E-6035-4C64-A386-7A4F07EDF306}"/>
    <dgm:cxn modelId="{8E0B6EFB-AB79-4D5B-86CC-68F8917B9AED}" type="presOf" srcId="{7C6B6E46-7A09-4DBC-9239-9F56CF4389A5}" destId="{877652AB-2489-444E-BDDD-DE18034B38F2}" srcOrd="0" destOrd="0" presId="urn:microsoft.com/office/officeart/2005/8/layout/lProcess2"/>
    <dgm:cxn modelId="{FB738D90-44D8-4AC1-841D-5452DC1B8407}" type="presParOf" srcId="{0B241382-6515-417C-AE46-A6EC452ABBDD}" destId="{23976AF8-1624-4A76-B899-4260400CFD77}" srcOrd="0" destOrd="0" presId="urn:microsoft.com/office/officeart/2005/8/layout/lProcess2"/>
    <dgm:cxn modelId="{96EF9602-7687-47D6-9B0E-CF4FA7CDD661}" type="presParOf" srcId="{23976AF8-1624-4A76-B899-4260400CFD77}" destId="{8B5F5B7D-0798-4594-A2C6-484684AD5918}" srcOrd="0" destOrd="0" presId="urn:microsoft.com/office/officeart/2005/8/layout/lProcess2"/>
    <dgm:cxn modelId="{20C8590E-3B81-4CA5-B367-78DC48209AC9}" type="presParOf" srcId="{23976AF8-1624-4A76-B899-4260400CFD77}" destId="{0124C824-4CC9-477E-8849-24735FDFE267}" srcOrd="1" destOrd="0" presId="urn:microsoft.com/office/officeart/2005/8/layout/lProcess2"/>
    <dgm:cxn modelId="{80BBD896-16B2-42C2-9098-8A287E3386A7}" type="presParOf" srcId="{23976AF8-1624-4A76-B899-4260400CFD77}" destId="{6AE3FA8B-D0DD-4569-8F3E-35CB06D44DFE}" srcOrd="2" destOrd="0" presId="urn:microsoft.com/office/officeart/2005/8/layout/lProcess2"/>
    <dgm:cxn modelId="{05A84001-D9C9-4E4B-B458-1CA6F5B3D06A}" type="presParOf" srcId="{6AE3FA8B-D0DD-4569-8F3E-35CB06D44DFE}" destId="{B24EFF2A-5630-4007-B68D-8FE05627687C}" srcOrd="0" destOrd="0" presId="urn:microsoft.com/office/officeart/2005/8/layout/lProcess2"/>
    <dgm:cxn modelId="{CAAE8CCE-D13F-4503-80C0-DA9FBAD368CE}" type="presParOf" srcId="{B24EFF2A-5630-4007-B68D-8FE05627687C}" destId="{17EF2C11-D074-42CF-95AD-E27E105E9306}" srcOrd="0" destOrd="0" presId="urn:microsoft.com/office/officeart/2005/8/layout/lProcess2"/>
    <dgm:cxn modelId="{D98A8A78-856E-40A2-A8E3-7AB35E71AC00}" type="presParOf" srcId="{B24EFF2A-5630-4007-B68D-8FE05627687C}" destId="{51B28FB8-8470-4673-9236-F1F131BB1CD9}" srcOrd="1" destOrd="0" presId="urn:microsoft.com/office/officeart/2005/8/layout/lProcess2"/>
    <dgm:cxn modelId="{E4DDB8AF-E9F0-4C1C-A388-F1599916CA13}" type="presParOf" srcId="{B24EFF2A-5630-4007-B68D-8FE05627687C}" destId="{5BF908ED-49A4-48E0-8267-B3A5F8A3AB5B}" srcOrd="2" destOrd="0" presId="urn:microsoft.com/office/officeart/2005/8/layout/lProcess2"/>
    <dgm:cxn modelId="{DE5E9E91-2545-4F4D-A303-D2E2C4032268}" type="presParOf" srcId="{B24EFF2A-5630-4007-B68D-8FE05627687C}" destId="{7F1E0C73-9C66-42E3-834D-A91E3F948468}" srcOrd="3" destOrd="0" presId="urn:microsoft.com/office/officeart/2005/8/layout/lProcess2"/>
    <dgm:cxn modelId="{BF05A0FF-817C-441E-A72E-016C2CF4C96C}" type="presParOf" srcId="{B24EFF2A-5630-4007-B68D-8FE05627687C}" destId="{027F493F-7924-438A-9E95-1694C9861BFA}" srcOrd="4" destOrd="0" presId="urn:microsoft.com/office/officeart/2005/8/layout/lProcess2"/>
    <dgm:cxn modelId="{63F11FF3-2378-4FCF-AE63-2078F9C8E2D3}" type="presParOf" srcId="{B24EFF2A-5630-4007-B68D-8FE05627687C}" destId="{0CD944D7-29CD-4B44-AEC1-147F3C9F6BAE}" srcOrd="5" destOrd="0" presId="urn:microsoft.com/office/officeart/2005/8/layout/lProcess2"/>
    <dgm:cxn modelId="{45A01FEE-1B6C-4A3F-AE14-75521E66736D}" type="presParOf" srcId="{B24EFF2A-5630-4007-B68D-8FE05627687C}" destId="{BC4AF511-B958-42BB-B4E9-A6DF575E2C58}" srcOrd="6" destOrd="0" presId="urn:microsoft.com/office/officeart/2005/8/layout/lProcess2"/>
    <dgm:cxn modelId="{119A895C-5BC7-4DE9-A359-397446E21F32}" type="presParOf" srcId="{B24EFF2A-5630-4007-B68D-8FE05627687C}" destId="{C0A6F8F0-8EC3-4E17-BE01-A11FA4F5A5BA}" srcOrd="7" destOrd="0" presId="urn:microsoft.com/office/officeart/2005/8/layout/lProcess2"/>
    <dgm:cxn modelId="{0E7B7598-B64E-4430-BDFB-E2BDFFE4E9F2}" type="presParOf" srcId="{B24EFF2A-5630-4007-B68D-8FE05627687C}" destId="{F40E3589-D7F2-4CEB-B443-06EFFD995954}" srcOrd="8" destOrd="0" presId="urn:microsoft.com/office/officeart/2005/8/layout/lProcess2"/>
    <dgm:cxn modelId="{2DDB8554-3FD9-4F5B-9393-86F4707682B7}" type="presParOf" srcId="{0B241382-6515-417C-AE46-A6EC452ABBDD}" destId="{28DDFDED-1D36-4D82-A42E-C2962782863D}" srcOrd="1" destOrd="0" presId="urn:microsoft.com/office/officeart/2005/8/layout/lProcess2"/>
    <dgm:cxn modelId="{9D107F4E-DC60-4AE0-A2CD-A8B9B041E516}" type="presParOf" srcId="{0B241382-6515-417C-AE46-A6EC452ABBDD}" destId="{CFE2A2A6-B78C-47D7-9D22-EA9DE76D6143}" srcOrd="2" destOrd="0" presId="urn:microsoft.com/office/officeart/2005/8/layout/lProcess2"/>
    <dgm:cxn modelId="{3B6C6A34-C936-4D12-A805-4E08FDA4887C}" type="presParOf" srcId="{CFE2A2A6-B78C-47D7-9D22-EA9DE76D6143}" destId="{2AAF3265-B43D-4621-A4DF-3EFB41A61B23}" srcOrd="0" destOrd="0" presId="urn:microsoft.com/office/officeart/2005/8/layout/lProcess2"/>
    <dgm:cxn modelId="{4C59C4C0-09C8-4CD5-9723-3B7DBD6DAA2F}" type="presParOf" srcId="{CFE2A2A6-B78C-47D7-9D22-EA9DE76D6143}" destId="{B2F18737-ABB0-4DFA-86DA-B2B800F00B9B}" srcOrd="1" destOrd="0" presId="urn:microsoft.com/office/officeart/2005/8/layout/lProcess2"/>
    <dgm:cxn modelId="{26151EED-0C13-4065-A67A-B6DB3C25F313}" type="presParOf" srcId="{CFE2A2A6-B78C-47D7-9D22-EA9DE76D6143}" destId="{D7C82873-C5AA-4660-859C-D09A8E93F33C}" srcOrd="2" destOrd="0" presId="urn:microsoft.com/office/officeart/2005/8/layout/lProcess2"/>
    <dgm:cxn modelId="{ADB3E483-84BC-4DDB-8915-E390ABF8305B}" type="presParOf" srcId="{D7C82873-C5AA-4660-859C-D09A8E93F33C}" destId="{2978B3EA-0C49-4D4D-B365-E4DF93E1A7EE}" srcOrd="0" destOrd="0" presId="urn:microsoft.com/office/officeart/2005/8/layout/lProcess2"/>
    <dgm:cxn modelId="{C672385D-5C58-4E42-8654-68F0FEEFBB5E}" type="presParOf" srcId="{2978B3EA-0C49-4D4D-B365-E4DF93E1A7EE}" destId="{566747CB-C436-4E41-B7C7-FC056AC639F9}" srcOrd="0" destOrd="0" presId="urn:microsoft.com/office/officeart/2005/8/layout/lProcess2"/>
    <dgm:cxn modelId="{49FE771E-2F3B-4E97-8737-CF401A505FC8}" type="presParOf" srcId="{2978B3EA-0C49-4D4D-B365-E4DF93E1A7EE}" destId="{1298131B-B7CB-40C3-9E47-735B1F48B9BE}" srcOrd="1" destOrd="0" presId="urn:microsoft.com/office/officeart/2005/8/layout/lProcess2"/>
    <dgm:cxn modelId="{5C4EDFEA-2758-46CF-BAA9-3A24C9E56357}" type="presParOf" srcId="{2978B3EA-0C49-4D4D-B365-E4DF93E1A7EE}" destId="{5BAD3F4F-2F61-417C-A197-CCB5544C5701}" srcOrd="2" destOrd="0" presId="urn:microsoft.com/office/officeart/2005/8/layout/lProcess2"/>
    <dgm:cxn modelId="{992CDC5F-334B-4EF7-9F0D-2A99EB8B3C51}" type="presParOf" srcId="{2978B3EA-0C49-4D4D-B365-E4DF93E1A7EE}" destId="{264348DB-987C-462A-AF48-F1796A125631}" srcOrd="3" destOrd="0" presId="urn:microsoft.com/office/officeart/2005/8/layout/lProcess2"/>
    <dgm:cxn modelId="{1989B1D1-0D42-4F64-92C1-ACC9FFF1B37B}" type="presParOf" srcId="{2978B3EA-0C49-4D4D-B365-E4DF93E1A7EE}" destId="{0931F4FB-29AE-4EE6-B41F-7065744E6DAC}" srcOrd="4" destOrd="0" presId="urn:microsoft.com/office/officeart/2005/8/layout/lProcess2"/>
    <dgm:cxn modelId="{B354CC81-C73E-4B9F-876D-2297D352AA72}" type="presParOf" srcId="{2978B3EA-0C49-4D4D-B365-E4DF93E1A7EE}" destId="{C391D0AE-D286-4B62-91F6-DDD9070575A7}" srcOrd="5" destOrd="0" presId="urn:microsoft.com/office/officeart/2005/8/layout/lProcess2"/>
    <dgm:cxn modelId="{828CD56E-609E-49A5-B761-983E7E357F00}" type="presParOf" srcId="{2978B3EA-0C49-4D4D-B365-E4DF93E1A7EE}" destId="{DE4E0304-0FC1-42B8-A00E-435B83D29DBF}" srcOrd="6" destOrd="0" presId="urn:microsoft.com/office/officeart/2005/8/layout/lProcess2"/>
    <dgm:cxn modelId="{506FC11A-6D87-4F7F-9741-911D446DA7E6}" type="presParOf" srcId="{2978B3EA-0C49-4D4D-B365-E4DF93E1A7EE}" destId="{3EE5B0A2-ED78-4681-8D37-32989A186DF4}" srcOrd="7" destOrd="0" presId="urn:microsoft.com/office/officeart/2005/8/layout/lProcess2"/>
    <dgm:cxn modelId="{B5D3DF17-573E-4019-B5A4-5ED93EBCCCFC}" type="presParOf" srcId="{2978B3EA-0C49-4D4D-B365-E4DF93E1A7EE}" destId="{78674F7A-D866-4765-890C-929FBB39BD34}" srcOrd="8" destOrd="0" presId="urn:microsoft.com/office/officeart/2005/8/layout/lProcess2"/>
    <dgm:cxn modelId="{DA4395C7-E150-4161-AB8B-28B9C7AB2A9F}" type="presParOf" srcId="{0B241382-6515-417C-AE46-A6EC452ABBDD}" destId="{B6C2D6AC-30BF-4ABE-A767-AD1BE1B2E89F}" srcOrd="3" destOrd="0" presId="urn:microsoft.com/office/officeart/2005/8/layout/lProcess2"/>
    <dgm:cxn modelId="{4EC6F2F8-2017-4C1D-801B-84C1C9829456}" type="presParOf" srcId="{0B241382-6515-417C-AE46-A6EC452ABBDD}" destId="{2999B902-7950-4E60-9054-AE492368E45F}" srcOrd="4" destOrd="0" presId="urn:microsoft.com/office/officeart/2005/8/layout/lProcess2"/>
    <dgm:cxn modelId="{F42CAF1F-782E-4B8D-A7EE-E02A4A436603}" type="presParOf" srcId="{2999B902-7950-4E60-9054-AE492368E45F}" destId="{37D1FF25-F5DB-4447-89BE-A1EEA50A3EC7}" srcOrd="0" destOrd="0" presId="urn:microsoft.com/office/officeart/2005/8/layout/lProcess2"/>
    <dgm:cxn modelId="{0B1139CA-F957-47B9-BEB7-82AF34353F97}" type="presParOf" srcId="{2999B902-7950-4E60-9054-AE492368E45F}" destId="{FBE073B1-617B-48C9-9FF9-1F48056AEBCE}" srcOrd="1" destOrd="0" presId="urn:microsoft.com/office/officeart/2005/8/layout/lProcess2"/>
    <dgm:cxn modelId="{6ADA4733-15BA-4133-8CFE-790A8E129EF7}" type="presParOf" srcId="{2999B902-7950-4E60-9054-AE492368E45F}" destId="{BA2CD981-6616-49AB-AC8A-AA28489719F3}" srcOrd="2" destOrd="0" presId="urn:microsoft.com/office/officeart/2005/8/layout/lProcess2"/>
    <dgm:cxn modelId="{FF9AB45E-7FC3-452B-AE67-5BA736277211}" type="presParOf" srcId="{BA2CD981-6616-49AB-AC8A-AA28489719F3}" destId="{C9A0A612-0A12-4047-9518-89A33767E3FC}" srcOrd="0" destOrd="0" presId="urn:microsoft.com/office/officeart/2005/8/layout/lProcess2"/>
    <dgm:cxn modelId="{7CCE8F9D-4055-45F0-A7D4-446C395ABCAA}" type="presParOf" srcId="{C9A0A612-0A12-4047-9518-89A33767E3FC}" destId="{4A2EEA97-C218-4ED1-BAAF-E5E63F9322F5}" srcOrd="0" destOrd="0" presId="urn:microsoft.com/office/officeart/2005/8/layout/lProcess2"/>
    <dgm:cxn modelId="{EC2A6A76-02B6-43D2-B16B-0FA2B4A12AAC}" type="presParOf" srcId="{C9A0A612-0A12-4047-9518-89A33767E3FC}" destId="{6FD2E678-DF1F-494C-95A9-C6B8FAE3A599}" srcOrd="1" destOrd="0" presId="urn:microsoft.com/office/officeart/2005/8/layout/lProcess2"/>
    <dgm:cxn modelId="{5A42235C-86C9-4C69-8B89-2E592F2C51C0}" type="presParOf" srcId="{C9A0A612-0A12-4047-9518-89A33767E3FC}" destId="{7949DD57-272C-4BEB-955C-0BB5B7017A67}" srcOrd="2" destOrd="0" presId="urn:microsoft.com/office/officeart/2005/8/layout/lProcess2"/>
    <dgm:cxn modelId="{8CD665C6-DFF0-4BE6-96D4-828F0D721DA5}" type="presParOf" srcId="{C9A0A612-0A12-4047-9518-89A33767E3FC}" destId="{E9E0BB44-547B-4164-8154-55687460DB2A}" srcOrd="3" destOrd="0" presId="urn:microsoft.com/office/officeart/2005/8/layout/lProcess2"/>
    <dgm:cxn modelId="{E7FD947A-1B99-4B05-931B-3844C233AA05}" type="presParOf" srcId="{C9A0A612-0A12-4047-9518-89A33767E3FC}" destId="{618DB726-6910-4923-B68D-B21EDA888D15}" srcOrd="4" destOrd="0" presId="urn:microsoft.com/office/officeart/2005/8/layout/lProcess2"/>
    <dgm:cxn modelId="{D55731D7-B6B3-40F0-BAAF-B985EEB46DD2}" type="presParOf" srcId="{C9A0A612-0A12-4047-9518-89A33767E3FC}" destId="{8C39E285-6CFB-42A4-910D-476593A684F8}" srcOrd="5" destOrd="0" presId="urn:microsoft.com/office/officeart/2005/8/layout/lProcess2"/>
    <dgm:cxn modelId="{6C6E9E4E-A399-475E-A937-2A64E9957D30}" type="presParOf" srcId="{C9A0A612-0A12-4047-9518-89A33767E3FC}" destId="{54209BF4-982B-4926-9167-768E993D684F}" srcOrd="6" destOrd="0" presId="urn:microsoft.com/office/officeart/2005/8/layout/lProcess2"/>
    <dgm:cxn modelId="{F52D4779-9C10-4ECC-9C6E-3533B5F8819A}" type="presParOf" srcId="{C9A0A612-0A12-4047-9518-89A33767E3FC}" destId="{56C8CAFF-F89D-42D0-8DA1-48594F492E39}" srcOrd="7" destOrd="0" presId="urn:microsoft.com/office/officeart/2005/8/layout/lProcess2"/>
    <dgm:cxn modelId="{9605012D-4DAE-49F9-B913-B4F1B8CA0E4F}" type="presParOf" srcId="{C9A0A612-0A12-4047-9518-89A33767E3FC}" destId="{877652AB-2489-444E-BDDD-DE18034B38F2}" srcOrd="8" destOrd="0" presId="urn:microsoft.com/office/officeart/2005/8/layout/lProcess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4364A56-8D91-473A-ABE1-210C175AC958}">
      <dsp:nvSpPr>
        <dsp:cNvPr id="0" name=""/>
        <dsp:cNvSpPr/>
      </dsp:nvSpPr>
      <dsp:spPr>
        <a:xfrm>
          <a:off x="0" y="0"/>
          <a:ext cx="3240000" cy="1303529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20472" tIns="220472" rIns="220472" bIns="220472" numCol="1" spcCol="1270" anchor="ctr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3100" kern="1200" dirty="0"/>
            <a:t>2017-19рр - </a:t>
          </a:r>
          <a:r>
            <a:rPr lang="uk-UA" sz="3100" kern="1200" dirty="0">
              <a:latin typeface="Arial Black" panose="020B0A04020102020204" pitchFamily="34" charset="0"/>
            </a:rPr>
            <a:t>185</a:t>
          </a:r>
          <a:endParaRPr lang="ru-RU" sz="3100" kern="1200" dirty="0">
            <a:latin typeface="Arial Black" panose="020B0A04020102020204" pitchFamily="34" charset="0"/>
          </a:endParaRPr>
        </a:p>
      </dsp:txBody>
      <dsp:txXfrm>
        <a:off x="0" y="0"/>
        <a:ext cx="3240000" cy="130352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54569F8-A824-43D1-8D16-E58A528AFC95}">
      <dsp:nvSpPr>
        <dsp:cNvPr id="0" name=""/>
        <dsp:cNvSpPr/>
      </dsp:nvSpPr>
      <dsp:spPr>
        <a:xfrm>
          <a:off x="0" y="0"/>
          <a:ext cx="3347642" cy="2247900"/>
        </a:xfrm>
        <a:prstGeom prst="leftArrowCallou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400" kern="1200" dirty="0">
              <a:latin typeface="Arial Black" panose="020B0A04020102020204" pitchFamily="34" charset="0"/>
            </a:rPr>
            <a:t>80 </a:t>
          </a:r>
          <a:r>
            <a:rPr lang="uk-UA" sz="2400" kern="1200" dirty="0"/>
            <a:t>акушерські</a:t>
          </a:r>
        </a:p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400" kern="1200" dirty="0">
              <a:latin typeface="Arial Black" panose="020B0A04020102020204" pitchFamily="34" charset="0"/>
            </a:rPr>
            <a:t>95 </a:t>
          </a:r>
          <a:r>
            <a:rPr lang="uk-UA" sz="2400" kern="1200" dirty="0"/>
            <a:t>педіатричні</a:t>
          </a:r>
          <a:endParaRPr lang="ru-RU" sz="2400" kern="1200" dirty="0"/>
        </a:p>
      </dsp:txBody>
      <dsp:txXfrm>
        <a:off x="1172445" y="0"/>
        <a:ext cx="2175197" cy="224790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54569F8-A824-43D1-8D16-E58A528AFC95}">
      <dsp:nvSpPr>
        <dsp:cNvPr id="0" name=""/>
        <dsp:cNvSpPr/>
      </dsp:nvSpPr>
      <dsp:spPr>
        <a:xfrm>
          <a:off x="0" y="0"/>
          <a:ext cx="3347642" cy="2247900"/>
        </a:xfrm>
        <a:prstGeom prst="leftArrowCallou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400" kern="1200" dirty="0">
              <a:latin typeface="Arial Black" panose="020B0A04020102020204" pitchFamily="34" charset="0"/>
            </a:rPr>
            <a:t>90 </a:t>
          </a:r>
          <a:r>
            <a:rPr lang="uk-UA" sz="2400" kern="1200" dirty="0"/>
            <a:t>акушерські</a:t>
          </a:r>
        </a:p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400" kern="1200" dirty="0">
              <a:latin typeface="Arial Black" panose="020B0A04020102020204" pitchFamily="34" charset="0"/>
            </a:rPr>
            <a:t>95 </a:t>
          </a:r>
          <a:r>
            <a:rPr lang="uk-UA" sz="2400" kern="1200" dirty="0"/>
            <a:t>педіатричні</a:t>
          </a:r>
          <a:endParaRPr lang="ru-RU" sz="2400" kern="1200" dirty="0"/>
        </a:p>
      </dsp:txBody>
      <dsp:txXfrm>
        <a:off x="1172445" y="0"/>
        <a:ext cx="2175197" cy="2247900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4364A56-8D91-473A-ABE1-210C175AC958}">
      <dsp:nvSpPr>
        <dsp:cNvPr id="0" name=""/>
        <dsp:cNvSpPr/>
      </dsp:nvSpPr>
      <dsp:spPr>
        <a:xfrm>
          <a:off x="0" y="0"/>
          <a:ext cx="3240000" cy="1298462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20472" tIns="220472" rIns="220472" bIns="220472" numCol="1" spcCol="1270" anchor="ctr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3100" kern="1200" dirty="0"/>
            <a:t>2017-19рр - </a:t>
          </a:r>
          <a:r>
            <a:rPr lang="uk-UA" sz="3100" kern="1200" dirty="0">
              <a:latin typeface="Arial Black" panose="020B0A04020102020204" pitchFamily="34" charset="0"/>
            </a:rPr>
            <a:t>175</a:t>
          </a:r>
          <a:endParaRPr lang="ru-RU" sz="3100" kern="1200" dirty="0">
            <a:latin typeface="Arial Black" panose="020B0A04020102020204" pitchFamily="34" charset="0"/>
          </a:endParaRPr>
        </a:p>
      </dsp:txBody>
      <dsp:txXfrm>
        <a:off x="0" y="0"/>
        <a:ext cx="3240000" cy="1298462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C9A717B-0378-4CF5-88BB-3C36539E599F}">
      <dsp:nvSpPr>
        <dsp:cNvPr id="0" name=""/>
        <dsp:cNvSpPr/>
      </dsp:nvSpPr>
      <dsp:spPr>
        <a:xfrm>
          <a:off x="823243" y="380449"/>
          <a:ext cx="3492193" cy="1273214"/>
        </a:xfrm>
        <a:prstGeom prst="round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67000"/>
                <a:satMod val="105000"/>
                <a:lumMod val="110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tint val="73000"/>
                <a:satMod val="103000"/>
                <a:lumMod val="105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81000"/>
                <a:satMod val="109000"/>
                <a:lumMod val="105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6040" tIns="66040" rIns="66040" bIns="6604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600" b="1" i="1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 Light" pitchFamily="34" charset="0"/>
              <a:ea typeface="+mn-ea"/>
              <a:cs typeface="Arial" charset="0"/>
            </a:rPr>
            <a:t>ПМП «Медична допомога при пологах»</a:t>
          </a:r>
          <a:endParaRPr lang="ru-RU" sz="2600" kern="1200" dirty="0"/>
        </a:p>
      </dsp:txBody>
      <dsp:txXfrm>
        <a:off x="885396" y="442602"/>
        <a:ext cx="3367887" cy="1148908"/>
      </dsp:txXfrm>
    </dsp:sp>
    <dsp:sp modelId="{E664315D-2FF0-4E97-8BF3-1477EE724114}">
      <dsp:nvSpPr>
        <dsp:cNvPr id="0" name=""/>
        <dsp:cNvSpPr/>
      </dsp:nvSpPr>
      <dsp:spPr>
        <a:xfrm rot="5999237">
          <a:off x="2369935" y="1726933"/>
          <a:ext cx="148793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48793" y="0"/>
              </a:lnTo>
            </a:path>
          </a:pathLst>
        </a:custGeom>
        <a:noFill/>
        <a:ln w="12700" cap="flat" cmpd="sng" algn="in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8A83920-9282-4851-A37D-C58AB0BB9B72}">
      <dsp:nvSpPr>
        <dsp:cNvPr id="0" name=""/>
        <dsp:cNvSpPr/>
      </dsp:nvSpPr>
      <dsp:spPr>
        <a:xfrm>
          <a:off x="1681043" y="1800202"/>
          <a:ext cx="1355492" cy="824995"/>
        </a:xfrm>
        <a:prstGeom prst="roundRect">
          <a:avLst/>
        </a:prstGeom>
        <a:gradFill rotWithShape="0">
          <a:gsLst>
            <a:gs pos="0">
              <a:schemeClr val="accent5">
                <a:hueOff val="6371560"/>
                <a:satOff val="-13612"/>
                <a:lumOff val="-5686"/>
                <a:alphaOff val="0"/>
                <a:tint val="67000"/>
                <a:satMod val="105000"/>
                <a:lumMod val="110000"/>
              </a:schemeClr>
            </a:gs>
            <a:gs pos="50000">
              <a:schemeClr val="accent5">
                <a:hueOff val="6371560"/>
                <a:satOff val="-13612"/>
                <a:lumOff val="-5686"/>
                <a:alphaOff val="0"/>
                <a:tint val="73000"/>
                <a:satMod val="103000"/>
                <a:lumMod val="105000"/>
              </a:schemeClr>
            </a:gs>
            <a:gs pos="100000">
              <a:schemeClr val="accent5">
                <a:hueOff val="6371560"/>
                <a:satOff val="-13612"/>
                <a:lumOff val="-5686"/>
                <a:alphaOff val="0"/>
                <a:tint val="81000"/>
                <a:satMod val="109000"/>
                <a:lumMod val="105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100" kern="1200" dirty="0"/>
            <a:t>АВ з ПІТ для жінок</a:t>
          </a:r>
          <a:endParaRPr lang="ru-RU" sz="2100" kern="1200" dirty="0"/>
        </a:p>
      </dsp:txBody>
      <dsp:txXfrm>
        <a:off x="1721316" y="1840475"/>
        <a:ext cx="1274946" cy="744449"/>
      </dsp:txXfrm>
    </dsp:sp>
    <dsp:sp modelId="{8C8A56BA-DD8A-46E8-AECC-5F45E6C3A45C}">
      <dsp:nvSpPr>
        <dsp:cNvPr id="0" name=""/>
        <dsp:cNvSpPr/>
      </dsp:nvSpPr>
      <dsp:spPr>
        <a:xfrm rot="2329099">
          <a:off x="3338215" y="1717199"/>
          <a:ext cx="202710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02710" y="0"/>
              </a:lnTo>
            </a:path>
          </a:pathLst>
        </a:custGeom>
        <a:noFill/>
        <a:ln w="12700" cap="flat" cmpd="sng" algn="in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6C32DD7-51D5-4501-AE7A-4D9F60234C27}">
      <dsp:nvSpPr>
        <dsp:cNvPr id="0" name=""/>
        <dsp:cNvSpPr/>
      </dsp:nvSpPr>
      <dsp:spPr>
        <a:xfrm>
          <a:off x="3168349" y="1780734"/>
          <a:ext cx="1725799" cy="824995"/>
        </a:xfrm>
        <a:prstGeom prst="roundRect">
          <a:avLst/>
        </a:prstGeom>
        <a:gradFill rotWithShape="0">
          <a:gsLst>
            <a:gs pos="0">
              <a:schemeClr val="accent5">
                <a:hueOff val="12743121"/>
                <a:satOff val="-27225"/>
                <a:lumOff val="-11373"/>
                <a:alphaOff val="0"/>
                <a:tint val="67000"/>
                <a:satMod val="105000"/>
                <a:lumMod val="110000"/>
              </a:schemeClr>
            </a:gs>
            <a:gs pos="50000">
              <a:schemeClr val="accent5">
                <a:hueOff val="12743121"/>
                <a:satOff val="-27225"/>
                <a:lumOff val="-11373"/>
                <a:alphaOff val="0"/>
                <a:tint val="73000"/>
                <a:satMod val="103000"/>
                <a:lumMod val="105000"/>
              </a:schemeClr>
            </a:gs>
            <a:gs pos="100000">
              <a:schemeClr val="accent5">
                <a:hueOff val="12743121"/>
                <a:satOff val="-27225"/>
                <a:lumOff val="-11373"/>
                <a:alphaOff val="0"/>
                <a:tint val="81000"/>
                <a:satMod val="109000"/>
                <a:lumMod val="105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500" kern="1200" dirty="0"/>
            <a:t>Відділення сумісного перебування</a:t>
          </a:r>
          <a:endParaRPr lang="ru-RU" sz="1500" kern="1200" dirty="0"/>
        </a:p>
      </dsp:txBody>
      <dsp:txXfrm>
        <a:off x="3208622" y="1821007"/>
        <a:ext cx="1645253" cy="744449"/>
      </dsp:txXfrm>
    </dsp:sp>
    <dsp:sp modelId="{465ED58C-AA11-4408-9992-4E76C9D4C0A9}">
      <dsp:nvSpPr>
        <dsp:cNvPr id="0" name=""/>
        <dsp:cNvSpPr/>
      </dsp:nvSpPr>
      <dsp:spPr>
        <a:xfrm rot="8697808">
          <a:off x="1429285" y="1726931"/>
          <a:ext cx="255244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55244" y="0"/>
              </a:lnTo>
            </a:path>
          </a:pathLst>
        </a:custGeom>
        <a:noFill/>
        <a:ln w="12700" cap="flat" cmpd="sng" algn="in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6BB883E-6938-4F8F-9007-7957F96B145D}">
      <dsp:nvSpPr>
        <dsp:cNvPr id="0" name=""/>
        <dsp:cNvSpPr/>
      </dsp:nvSpPr>
      <dsp:spPr>
        <a:xfrm>
          <a:off x="180574" y="1800199"/>
          <a:ext cx="1367058" cy="824995"/>
        </a:xfrm>
        <a:prstGeom prst="roundRect">
          <a:avLst/>
        </a:prstGeom>
        <a:gradFill rotWithShape="0">
          <a:gsLst>
            <a:gs pos="0">
              <a:schemeClr val="accent5">
                <a:hueOff val="19114680"/>
                <a:satOff val="-40837"/>
                <a:lumOff val="-17059"/>
                <a:alphaOff val="0"/>
                <a:tint val="67000"/>
                <a:satMod val="105000"/>
                <a:lumMod val="110000"/>
              </a:schemeClr>
            </a:gs>
            <a:gs pos="50000">
              <a:schemeClr val="accent5">
                <a:hueOff val="19114680"/>
                <a:satOff val="-40837"/>
                <a:lumOff val="-17059"/>
                <a:alphaOff val="0"/>
                <a:tint val="73000"/>
                <a:satMod val="103000"/>
                <a:lumMod val="105000"/>
              </a:schemeClr>
            </a:gs>
            <a:gs pos="100000">
              <a:schemeClr val="accent5">
                <a:hueOff val="19114680"/>
                <a:satOff val="-40837"/>
                <a:lumOff val="-17059"/>
                <a:alphaOff val="0"/>
                <a:tint val="81000"/>
                <a:satMod val="109000"/>
                <a:lumMod val="105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8260" tIns="48260" rIns="48260" bIns="4826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900" kern="1200"/>
            <a:t>Пологове відділення</a:t>
          </a:r>
          <a:endParaRPr lang="uk-UA" sz="1900" kern="1200" dirty="0"/>
        </a:p>
      </dsp:txBody>
      <dsp:txXfrm>
        <a:off x="220847" y="1840472"/>
        <a:ext cx="1286512" cy="744449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C9A717B-0378-4CF5-88BB-3C36539E599F}">
      <dsp:nvSpPr>
        <dsp:cNvPr id="0" name=""/>
        <dsp:cNvSpPr/>
      </dsp:nvSpPr>
      <dsp:spPr>
        <a:xfrm>
          <a:off x="385140" y="0"/>
          <a:ext cx="3492193" cy="1273214"/>
        </a:xfrm>
        <a:prstGeom prst="round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67000"/>
                <a:satMod val="105000"/>
                <a:lumMod val="110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tint val="73000"/>
                <a:satMod val="103000"/>
                <a:lumMod val="105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81000"/>
                <a:satMod val="109000"/>
                <a:lumMod val="105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100" b="1" i="1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 Light" pitchFamily="34" charset="0"/>
              <a:ea typeface="+mn-ea"/>
              <a:cs typeface="Arial" charset="0"/>
            </a:rPr>
            <a:t>ПМП «Медична допомога новонародженим у складних </a:t>
          </a:r>
          <a:r>
            <a:rPr lang="uk-UA" sz="2100" b="1" i="1" kern="1200" dirty="0" err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 Light" pitchFamily="34" charset="0"/>
              <a:ea typeface="+mn-ea"/>
              <a:cs typeface="Arial" charset="0"/>
            </a:rPr>
            <a:t>неонатальних</a:t>
          </a:r>
          <a:r>
            <a:rPr lang="uk-UA" sz="2100" b="1" i="1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 Light" pitchFamily="34" charset="0"/>
              <a:ea typeface="+mn-ea"/>
              <a:cs typeface="Arial" charset="0"/>
            </a:rPr>
            <a:t> випадках»</a:t>
          </a:r>
          <a:endParaRPr lang="ru-RU" sz="2100" kern="1200" dirty="0"/>
        </a:p>
      </dsp:txBody>
      <dsp:txXfrm>
        <a:off x="447293" y="62153"/>
        <a:ext cx="3367887" cy="1148908"/>
      </dsp:txXfrm>
    </dsp:sp>
    <dsp:sp modelId="{E664315D-2FF0-4E97-8BF3-1477EE724114}">
      <dsp:nvSpPr>
        <dsp:cNvPr id="0" name=""/>
        <dsp:cNvSpPr/>
      </dsp:nvSpPr>
      <dsp:spPr>
        <a:xfrm rot="2559243">
          <a:off x="2789528" y="1356980"/>
          <a:ext cx="247254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47254" y="0"/>
              </a:lnTo>
            </a:path>
          </a:pathLst>
        </a:custGeom>
        <a:noFill/>
        <a:ln w="12700" cap="flat" cmpd="sng" algn="in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8A83920-9282-4851-A37D-C58AB0BB9B72}">
      <dsp:nvSpPr>
        <dsp:cNvPr id="0" name=""/>
        <dsp:cNvSpPr/>
      </dsp:nvSpPr>
      <dsp:spPr>
        <a:xfrm>
          <a:off x="2774071" y="1440746"/>
          <a:ext cx="1355492" cy="824995"/>
        </a:xfrm>
        <a:prstGeom prst="roundRect">
          <a:avLst/>
        </a:prstGeom>
        <a:gradFill rotWithShape="0">
          <a:gsLst>
            <a:gs pos="0">
              <a:schemeClr val="accent5">
                <a:hueOff val="6371560"/>
                <a:satOff val="-13612"/>
                <a:lumOff val="-5686"/>
                <a:alphaOff val="0"/>
                <a:tint val="67000"/>
                <a:satMod val="105000"/>
                <a:lumMod val="110000"/>
              </a:schemeClr>
            </a:gs>
            <a:gs pos="50000">
              <a:schemeClr val="accent5">
                <a:hueOff val="6371560"/>
                <a:satOff val="-13612"/>
                <a:lumOff val="-5686"/>
                <a:alphaOff val="0"/>
                <a:tint val="73000"/>
                <a:satMod val="103000"/>
                <a:lumMod val="105000"/>
              </a:schemeClr>
            </a:gs>
            <a:gs pos="100000">
              <a:schemeClr val="accent5">
                <a:hueOff val="6371560"/>
                <a:satOff val="-13612"/>
                <a:lumOff val="-5686"/>
                <a:alphaOff val="0"/>
                <a:tint val="81000"/>
                <a:satMod val="109000"/>
                <a:lumMod val="105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800" b="1" u="sng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ВПН</a:t>
          </a:r>
          <a:endParaRPr lang="en-US" sz="1800" b="1" u="sng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&gt;1500 - </a:t>
          </a:r>
          <a:r>
            <a:rPr lang="en-US" sz="1800" u="sng" kern="1200" dirty="0"/>
            <a:t>54</a:t>
          </a:r>
          <a:endParaRPr lang="ru-RU" sz="1800" u="sng" kern="1200" dirty="0"/>
        </a:p>
      </dsp:txBody>
      <dsp:txXfrm>
        <a:off x="2814344" y="1481019"/>
        <a:ext cx="1274946" cy="744449"/>
      </dsp:txXfrm>
    </dsp:sp>
    <dsp:sp modelId="{8C8A56BA-DD8A-46E8-AECC-5F45E6C3A45C}">
      <dsp:nvSpPr>
        <dsp:cNvPr id="0" name=""/>
        <dsp:cNvSpPr/>
      </dsp:nvSpPr>
      <dsp:spPr>
        <a:xfrm rot="1069535">
          <a:off x="3851002" y="1365982"/>
          <a:ext cx="1096986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096986" y="0"/>
              </a:lnTo>
            </a:path>
          </a:pathLst>
        </a:custGeom>
        <a:noFill/>
        <a:ln w="12700" cap="flat" cmpd="sng" algn="in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6C32DD7-51D5-4501-AE7A-4D9F60234C27}">
      <dsp:nvSpPr>
        <dsp:cNvPr id="0" name=""/>
        <dsp:cNvSpPr/>
      </dsp:nvSpPr>
      <dsp:spPr>
        <a:xfrm>
          <a:off x="4921657" y="1398861"/>
          <a:ext cx="1725799" cy="824995"/>
        </a:xfrm>
        <a:prstGeom prst="roundRect">
          <a:avLst/>
        </a:prstGeom>
        <a:gradFill rotWithShape="0">
          <a:gsLst>
            <a:gs pos="0">
              <a:schemeClr val="accent5">
                <a:hueOff val="12743121"/>
                <a:satOff val="-27225"/>
                <a:lumOff val="-11373"/>
                <a:alphaOff val="0"/>
                <a:tint val="67000"/>
                <a:satMod val="105000"/>
                <a:lumMod val="110000"/>
              </a:schemeClr>
            </a:gs>
            <a:gs pos="50000">
              <a:schemeClr val="accent5">
                <a:hueOff val="12743121"/>
                <a:satOff val="-27225"/>
                <a:lumOff val="-11373"/>
                <a:alphaOff val="0"/>
                <a:tint val="73000"/>
                <a:satMod val="103000"/>
                <a:lumMod val="105000"/>
              </a:schemeClr>
            </a:gs>
            <a:gs pos="100000">
              <a:schemeClr val="accent5">
                <a:hueOff val="12743121"/>
                <a:satOff val="-27225"/>
                <a:lumOff val="-11373"/>
                <a:alphaOff val="0"/>
                <a:tint val="81000"/>
                <a:satMod val="109000"/>
                <a:lumMod val="105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800" b="1" u="sng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Сумісне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&gt; 1500 - </a:t>
          </a:r>
          <a:r>
            <a:rPr lang="en-US" sz="1800" u="sng" kern="1200" dirty="0"/>
            <a:t>198</a:t>
          </a:r>
          <a:endParaRPr lang="ru-RU" sz="1800" u="sng" kern="1200" dirty="0"/>
        </a:p>
      </dsp:txBody>
      <dsp:txXfrm>
        <a:off x="4961930" y="1439134"/>
        <a:ext cx="1645253" cy="744449"/>
      </dsp:txXfrm>
    </dsp:sp>
    <dsp:sp modelId="{D5502EC8-67DD-49AD-8B00-C8F01E1E6865}">
      <dsp:nvSpPr>
        <dsp:cNvPr id="0" name=""/>
        <dsp:cNvSpPr/>
      </dsp:nvSpPr>
      <dsp:spPr>
        <a:xfrm rot="21599909">
          <a:off x="3877333" y="636546"/>
          <a:ext cx="1066109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066109" y="0"/>
              </a:lnTo>
            </a:path>
          </a:pathLst>
        </a:custGeom>
        <a:noFill/>
        <a:ln w="12700" cap="flat" cmpd="sng" algn="in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1966498-454B-4F68-BE94-FE0523B83DAC}">
      <dsp:nvSpPr>
        <dsp:cNvPr id="0" name=""/>
        <dsp:cNvSpPr/>
      </dsp:nvSpPr>
      <dsp:spPr>
        <a:xfrm>
          <a:off x="4943443" y="2948"/>
          <a:ext cx="1872211" cy="1267118"/>
        </a:xfrm>
        <a:prstGeom prst="roundRect">
          <a:avLst/>
        </a:prstGeom>
        <a:gradFill rotWithShape="0">
          <a:gsLst>
            <a:gs pos="0">
              <a:schemeClr val="accent5">
                <a:hueOff val="19114680"/>
                <a:satOff val="-40837"/>
                <a:lumOff val="-17059"/>
                <a:alphaOff val="0"/>
                <a:tint val="67000"/>
                <a:satMod val="105000"/>
                <a:lumMod val="110000"/>
              </a:schemeClr>
            </a:gs>
            <a:gs pos="50000">
              <a:schemeClr val="accent5">
                <a:hueOff val="19114680"/>
                <a:satOff val="-40837"/>
                <a:lumOff val="-17059"/>
                <a:alphaOff val="0"/>
                <a:tint val="73000"/>
                <a:satMod val="103000"/>
                <a:lumMod val="105000"/>
              </a:schemeClr>
            </a:gs>
            <a:gs pos="100000">
              <a:schemeClr val="accent5">
                <a:hueOff val="19114680"/>
                <a:satOff val="-40837"/>
                <a:lumOff val="-17059"/>
                <a:alphaOff val="0"/>
                <a:tint val="81000"/>
                <a:satMod val="109000"/>
                <a:lumMod val="105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0" tIns="50800" rIns="50800" bIns="508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000" b="1" u="sng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ВІТВНХН</a:t>
          </a:r>
          <a:endParaRPr lang="en-US" sz="2000" b="1" u="sng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/>
            <a:t>&lt; 1500 – </a:t>
          </a:r>
          <a:r>
            <a:rPr lang="en-US" sz="1900" u="sng" kern="1200" dirty="0"/>
            <a:t>25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/>
            <a:t>&gt;1500 - </a:t>
          </a:r>
          <a:r>
            <a:rPr lang="en-US" sz="1900" u="sng" kern="1200" dirty="0"/>
            <a:t>74</a:t>
          </a:r>
          <a:endParaRPr lang="ru-RU" sz="1900" u="sng" kern="1200" dirty="0"/>
        </a:p>
      </dsp:txBody>
      <dsp:txXfrm>
        <a:off x="5005299" y="64804"/>
        <a:ext cx="1748499" cy="1143406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8D5A857-9EF4-4858-95D6-1CDAF2232915}">
      <dsp:nvSpPr>
        <dsp:cNvPr id="0" name=""/>
        <dsp:cNvSpPr/>
      </dsp:nvSpPr>
      <dsp:spPr>
        <a:xfrm>
          <a:off x="4448" y="163"/>
          <a:ext cx="10720294" cy="76172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67000"/>
                <a:satMod val="105000"/>
                <a:lumMod val="110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tint val="73000"/>
                <a:satMod val="103000"/>
                <a:lumMod val="105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81000"/>
                <a:satMod val="109000"/>
                <a:lumMod val="105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marL="0" lvl="0" indent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3300" b="1" i="1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 Light" pitchFamily="34" charset="0"/>
              <a:ea typeface="+mn-ea"/>
              <a:cs typeface="Arial" charset="0"/>
            </a:rPr>
            <a:t>	ПМП «</a:t>
          </a:r>
          <a:r>
            <a:rPr lang="uk-UA" sz="3300" b="1" i="1" kern="1200" dirty="0" err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 Light" pitchFamily="34" charset="0"/>
              <a:ea typeface="+mn-ea"/>
              <a:cs typeface="Arial" charset="0"/>
            </a:rPr>
            <a:t>Гістероскопія</a:t>
          </a:r>
          <a:r>
            <a:rPr lang="uk-UA" sz="3300" b="1" i="1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 Light" pitchFamily="34" charset="0"/>
              <a:ea typeface="+mn-ea"/>
              <a:cs typeface="Arial" charset="0"/>
            </a:rPr>
            <a:t>»</a:t>
          </a:r>
          <a:endParaRPr lang="ru-RU" sz="3300" kern="1200" dirty="0"/>
        </a:p>
      </dsp:txBody>
      <dsp:txXfrm>
        <a:off x="26758" y="22473"/>
        <a:ext cx="10675674" cy="717106"/>
      </dsp:txXfrm>
    </dsp:sp>
    <dsp:sp modelId="{6078B646-E4AE-4AAF-B985-DD38005B4D24}">
      <dsp:nvSpPr>
        <dsp:cNvPr id="0" name=""/>
        <dsp:cNvSpPr/>
      </dsp:nvSpPr>
      <dsp:spPr>
        <a:xfrm>
          <a:off x="0" y="941062"/>
          <a:ext cx="10699366" cy="1020752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2">
                <a:tint val="94000"/>
                <a:satMod val="103000"/>
                <a:lumMod val="102000"/>
              </a:schemeClr>
            </a:gs>
            <a:gs pos="50000">
              <a:schemeClr val="accent2">
                <a:shade val="100000"/>
                <a:satMod val="110000"/>
                <a:lumMod val="100000"/>
              </a:schemeClr>
            </a:gs>
            <a:gs pos="100000">
              <a:schemeClr val="accent2">
                <a:shade val="78000"/>
                <a:satMod val="120000"/>
                <a:lumMod val="99000"/>
              </a:schemeClr>
            </a:gs>
          </a:gsLst>
          <a:lin ang="5400000" scaled="0"/>
        </a:gradFill>
        <a:ln w="6350" cap="flat" cmpd="sng" algn="in">
          <a:solidFill>
            <a:schemeClr val="accent2"/>
          </a:solidFill>
          <a:prstDash val="solid"/>
        </a:ln>
        <a:effectLst/>
        <a:scene3d>
          <a:camera prst="orthographicFront"/>
          <a:lightRig rig="flat" dir="t"/>
        </a:scene3d>
      </dsp:spPr>
      <dsp:style>
        <a:lnRef idx="1">
          <a:schemeClr val="accent2"/>
        </a:lnRef>
        <a:fillRef idx="3">
          <a:schemeClr val="accent2"/>
        </a:fillRef>
        <a:effectRef idx="2">
          <a:schemeClr val="accent2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400" b="1" u="sng" kern="1200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Ж/к з денним стаціонаром</a:t>
          </a:r>
          <a:r>
            <a:rPr lang="uk-UA" sz="2000" b="0" u="none" kern="1200" dirty="0">
              <a:effectLst/>
            </a:rPr>
            <a:t>: </a:t>
          </a:r>
          <a:r>
            <a:rPr lang="uk-UA" sz="2000" b="0" u="none" kern="1200" dirty="0">
              <a:effectLst/>
              <a:latin typeface="Comic Sans MS" panose="030F0702030302020204" pitchFamily="66" charset="0"/>
            </a:rPr>
            <a:t>58 378+53 120 = 111 498 грн/12 389 грн за місяць</a:t>
          </a:r>
        </a:p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000" b="0" u="none" kern="1200" dirty="0">
              <a:effectLst/>
            </a:rPr>
            <a:t>Задіяні: лікар-акушер-гінеколог + лікар-анестезіолог. (З/п </a:t>
          </a:r>
          <a:r>
            <a:rPr lang="uk-UA" sz="2000" b="0" u="none" kern="1200" dirty="0">
              <a:effectLst/>
              <a:latin typeface="Comic Sans MS" panose="030F0702030302020204" pitchFamily="66" charset="0"/>
            </a:rPr>
            <a:t>17 948 грн за місяць)</a:t>
          </a:r>
          <a:endParaRPr lang="en-US" sz="2000" b="0" u="none" kern="1200" dirty="0">
            <a:effectLst/>
            <a:latin typeface="Comic Sans MS" panose="030F0702030302020204" pitchFamily="66" charset="0"/>
          </a:endParaRPr>
        </a:p>
      </dsp:txBody>
      <dsp:txXfrm>
        <a:off x="29897" y="970959"/>
        <a:ext cx="10639572" cy="960958"/>
      </dsp:txXfrm>
    </dsp:sp>
    <dsp:sp modelId="{BC36A2FD-0C06-41FD-AD43-01861F20DE73}">
      <dsp:nvSpPr>
        <dsp:cNvPr id="0" name=""/>
        <dsp:cNvSpPr/>
      </dsp:nvSpPr>
      <dsp:spPr>
        <a:xfrm>
          <a:off x="35779" y="2067804"/>
          <a:ext cx="2596308" cy="59490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67000"/>
                <a:satMod val="105000"/>
                <a:lumMod val="11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tint val="73000"/>
                <a:satMod val="103000"/>
                <a:lumMod val="10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81000"/>
                <a:satMod val="109000"/>
                <a:lumMod val="105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800" b="0" u="none" kern="1200" dirty="0">
              <a:effectLst/>
            </a:rPr>
            <a:t>Направлення лікаря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800" b="0" u="none" kern="1200" dirty="0">
              <a:effectLst/>
            </a:rPr>
            <a:t>Вік – від 50 років</a:t>
          </a:r>
          <a:endParaRPr lang="en-US" sz="1800" b="0" u="none" kern="1200" dirty="0">
            <a:effectLst/>
          </a:endParaRPr>
        </a:p>
      </dsp:txBody>
      <dsp:txXfrm>
        <a:off x="53203" y="2085228"/>
        <a:ext cx="2561460" cy="560061"/>
      </dsp:txXfrm>
    </dsp:sp>
    <dsp:sp modelId="{22E33861-720D-4272-951D-7D89E4B86AC1}">
      <dsp:nvSpPr>
        <dsp:cNvPr id="0" name=""/>
        <dsp:cNvSpPr/>
      </dsp:nvSpPr>
      <dsp:spPr>
        <a:xfrm>
          <a:off x="45886" y="3169007"/>
          <a:ext cx="2576094" cy="167066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67000"/>
                <a:satMod val="105000"/>
                <a:lumMod val="110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tint val="73000"/>
                <a:satMod val="103000"/>
                <a:lumMod val="105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81000"/>
                <a:satMod val="109000"/>
                <a:lumMod val="105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600" b="1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Ставка 1 965,60*1,35 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600" b="1" i="0" kern="12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= 2 653,56 грн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600" b="1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За рік – 22 гістероскопії з маніпуляцією * 2 653,56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600" b="1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uk-UA" sz="2000" b="1" i="0" kern="12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= 58 378 грн</a:t>
          </a:r>
          <a:endParaRPr lang="en-US" sz="1600" b="1" u="sng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94818" y="3217939"/>
        <a:ext cx="2478230" cy="1572804"/>
      </dsp:txXfrm>
    </dsp:sp>
    <dsp:sp modelId="{4AAA9951-9442-4195-A558-E60EFD306735}">
      <dsp:nvSpPr>
        <dsp:cNvPr id="0" name=""/>
        <dsp:cNvSpPr/>
      </dsp:nvSpPr>
      <dsp:spPr>
        <a:xfrm>
          <a:off x="2741026" y="2067804"/>
          <a:ext cx="2596308" cy="59490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67000"/>
                <a:satMod val="105000"/>
                <a:lumMod val="11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tint val="73000"/>
                <a:satMod val="103000"/>
                <a:lumMod val="10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81000"/>
                <a:satMod val="109000"/>
                <a:lumMod val="105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800" b="0" u="none" kern="1200" dirty="0">
              <a:effectLst/>
            </a:rPr>
            <a:t>Направлення лікаря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800" b="0" u="none" kern="1200" dirty="0">
              <a:effectLst/>
            </a:rPr>
            <a:t>Вік – до 50 років</a:t>
          </a:r>
          <a:endParaRPr lang="en-US" sz="1800" b="0" u="none" kern="1200" dirty="0">
            <a:effectLst/>
          </a:endParaRPr>
        </a:p>
      </dsp:txBody>
      <dsp:txXfrm>
        <a:off x="2758450" y="2085228"/>
        <a:ext cx="2561460" cy="560061"/>
      </dsp:txXfrm>
    </dsp:sp>
    <dsp:sp modelId="{9D2E7E96-6C55-4D3C-AB35-F4083F919381}">
      <dsp:nvSpPr>
        <dsp:cNvPr id="0" name=""/>
        <dsp:cNvSpPr/>
      </dsp:nvSpPr>
      <dsp:spPr>
        <a:xfrm>
          <a:off x="2751133" y="3169020"/>
          <a:ext cx="2576094" cy="167065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67000"/>
                <a:satMod val="105000"/>
                <a:lumMod val="110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tint val="73000"/>
                <a:satMod val="103000"/>
                <a:lumMod val="105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81000"/>
                <a:satMod val="109000"/>
                <a:lumMod val="105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600" b="1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Ставка 4 942,00/100*9,713 </a:t>
          </a:r>
          <a:r>
            <a:rPr lang="uk-UA" sz="1600" b="1" i="0" kern="12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= 480,02 грн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600" b="1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За рік – 12 гістероскопій з маніпуляцією * 480,02 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000" b="1" i="0" kern="12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= 5 760 грн</a:t>
          </a:r>
          <a:endParaRPr lang="en-US" sz="2000" b="1" u="sng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800065" y="3217952"/>
        <a:ext cx="2478230" cy="1572791"/>
      </dsp:txXfrm>
    </dsp:sp>
    <dsp:sp modelId="{6968BE57-EA37-425E-BB14-0373B8775CF5}">
      <dsp:nvSpPr>
        <dsp:cNvPr id="0" name=""/>
        <dsp:cNvSpPr/>
      </dsp:nvSpPr>
      <dsp:spPr>
        <a:xfrm>
          <a:off x="5446273" y="2067804"/>
          <a:ext cx="5247139" cy="59490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67000"/>
                <a:satMod val="105000"/>
                <a:lumMod val="11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tint val="73000"/>
                <a:satMod val="103000"/>
                <a:lumMod val="10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81000"/>
                <a:satMod val="109000"/>
                <a:lumMod val="105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800" b="0" u="none" kern="1200" dirty="0">
              <a:effectLst/>
            </a:rPr>
            <a:t>Без направлення 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800" b="0" u="none" kern="1200" dirty="0">
              <a:effectLst/>
            </a:rPr>
            <a:t>Вік – до 50 років</a:t>
          </a:r>
          <a:endParaRPr lang="en-US" sz="1800" b="0" u="none" kern="1200" dirty="0">
            <a:effectLst/>
          </a:endParaRPr>
        </a:p>
      </dsp:txBody>
      <dsp:txXfrm>
        <a:off x="5463697" y="2085228"/>
        <a:ext cx="5212291" cy="560061"/>
      </dsp:txXfrm>
    </dsp:sp>
    <dsp:sp modelId="{F0BB3915-E891-48BF-8F5D-6E677ADE05CD}">
      <dsp:nvSpPr>
        <dsp:cNvPr id="0" name=""/>
        <dsp:cNvSpPr/>
      </dsp:nvSpPr>
      <dsp:spPr>
        <a:xfrm>
          <a:off x="5466699" y="2805294"/>
          <a:ext cx="2576094" cy="133154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67000"/>
                <a:satMod val="105000"/>
                <a:lumMod val="110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tint val="73000"/>
                <a:satMod val="103000"/>
                <a:lumMod val="105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81000"/>
                <a:satMod val="109000"/>
                <a:lumMod val="105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600" b="1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Ставка 4 563,64*0,517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600" b="1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uk-UA" sz="1600" b="1" i="0" kern="12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= 2 359,40 грн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600" b="1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За рік – 12 гістероскопій з маніпуляцією * 2 359,40 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000" b="1" i="0" kern="12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= 28 313 грн</a:t>
          </a:r>
          <a:endParaRPr lang="en-US" sz="2000" b="1" u="none" kern="1200" dirty="0">
            <a:effectLst/>
          </a:endParaRPr>
        </a:p>
      </dsp:txBody>
      <dsp:txXfrm>
        <a:off x="5505699" y="2844294"/>
        <a:ext cx="2498094" cy="1253549"/>
      </dsp:txXfrm>
    </dsp:sp>
    <dsp:sp modelId="{F3F79ACE-6C88-4F8F-849A-B56264AAAD10}">
      <dsp:nvSpPr>
        <dsp:cNvPr id="0" name=""/>
        <dsp:cNvSpPr/>
      </dsp:nvSpPr>
      <dsp:spPr>
        <a:xfrm>
          <a:off x="5466699" y="4279424"/>
          <a:ext cx="2576094" cy="1331549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2">
                <a:tint val="94000"/>
                <a:satMod val="103000"/>
                <a:lumMod val="102000"/>
              </a:schemeClr>
            </a:gs>
            <a:gs pos="50000">
              <a:schemeClr val="accent2">
                <a:shade val="100000"/>
                <a:satMod val="110000"/>
                <a:lumMod val="100000"/>
              </a:schemeClr>
            </a:gs>
            <a:gs pos="100000">
              <a:schemeClr val="accent2">
                <a:shade val="78000"/>
                <a:satMod val="120000"/>
                <a:lumMod val="99000"/>
              </a:schemeClr>
            </a:gs>
          </a:gsLst>
          <a:lin ang="5400000" scaled="0"/>
        </a:gradFill>
        <a:ln w="6350" cap="flat" cmpd="sng" algn="in">
          <a:solidFill>
            <a:schemeClr val="accent2"/>
          </a:solidFill>
          <a:prstDash val="solid"/>
        </a:ln>
        <a:effectLst/>
        <a:scene3d>
          <a:camera prst="orthographicFront"/>
          <a:lightRig rig="flat" dir="t"/>
        </a:scene3d>
      </dsp:spPr>
      <dsp:style>
        <a:lnRef idx="1">
          <a:schemeClr val="accent2"/>
        </a:lnRef>
        <a:fillRef idx="3">
          <a:schemeClr val="accent2"/>
        </a:fillRef>
        <a:effectRef idx="2">
          <a:schemeClr val="accent2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400" b="1" u="sng" kern="1200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cs typeface="Times New Roman" panose="02020603050405020304" pitchFamily="18" charset="0"/>
            </a:rPr>
            <a:t>Відділення гінекології</a:t>
          </a:r>
          <a:endParaRPr lang="en-US" sz="2400" b="1" u="sng" kern="1200" dirty="0">
            <a:solidFill>
              <a:srgbClr val="FFFF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+mn-lt"/>
            <a:cs typeface="Times New Roman" panose="02020603050405020304" pitchFamily="18" charset="0"/>
          </a:endParaRPr>
        </a:p>
      </dsp:txBody>
      <dsp:txXfrm>
        <a:off x="5505699" y="4318424"/>
        <a:ext cx="2498094" cy="1253549"/>
      </dsp:txXfrm>
    </dsp:sp>
    <dsp:sp modelId="{4AA511FF-1D25-41E2-8889-7FFC19B4010A}">
      <dsp:nvSpPr>
        <dsp:cNvPr id="0" name=""/>
        <dsp:cNvSpPr/>
      </dsp:nvSpPr>
      <dsp:spPr>
        <a:xfrm>
          <a:off x="8096891" y="3169007"/>
          <a:ext cx="2576094" cy="167066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67000"/>
                <a:satMod val="105000"/>
                <a:lumMod val="110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tint val="73000"/>
                <a:satMod val="103000"/>
                <a:lumMod val="105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81000"/>
                <a:satMod val="109000"/>
                <a:lumMod val="105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600" b="1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Платна послуга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600" b="1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як лікування безпліддя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600" b="1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Тариф - </a:t>
          </a:r>
          <a:r>
            <a:rPr lang="uk-UA" sz="1600" b="1" i="0" kern="12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1 328 грн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600" b="1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За рік – 40 гістероскопйї з маніпуляцією * 1328 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000" b="1" i="0" kern="12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= 53 120 грн</a:t>
          </a:r>
          <a:endParaRPr lang="en-US" sz="2000" b="1" u="sng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8145823" y="3217939"/>
        <a:ext cx="2478230" cy="1572804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D4DD586-BD4D-4220-8955-98EC535868BB}">
      <dsp:nvSpPr>
        <dsp:cNvPr id="0" name=""/>
        <dsp:cNvSpPr/>
      </dsp:nvSpPr>
      <dsp:spPr>
        <a:xfrm>
          <a:off x="0" y="0"/>
          <a:ext cx="11374354" cy="1281374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3">
                <a:tint val="67000"/>
                <a:satMod val="105000"/>
                <a:lumMod val="110000"/>
              </a:schemeClr>
            </a:gs>
            <a:gs pos="50000">
              <a:schemeClr val="accent3">
                <a:tint val="73000"/>
                <a:satMod val="103000"/>
                <a:lumMod val="105000"/>
              </a:schemeClr>
            </a:gs>
            <a:gs pos="100000">
              <a:schemeClr val="accent3">
                <a:tint val="81000"/>
                <a:satMod val="109000"/>
                <a:lumMod val="105000"/>
              </a:schemeClr>
            </a:gs>
          </a:gsLst>
          <a:lin ang="5400000" scaled="0"/>
        </a:gradFill>
        <a:ln w="6350" cap="flat" cmpd="sng" algn="in">
          <a:solidFill>
            <a:schemeClr val="accent3"/>
          </a:solidFill>
          <a:prstDash val="solid"/>
        </a:ln>
        <a:effectLst/>
      </dsp:spPr>
      <dsp:style>
        <a:lnRef idx="1">
          <a:schemeClr val="accent3"/>
        </a:lnRef>
        <a:fillRef idx="2">
          <a:schemeClr val="accent3"/>
        </a:fillRef>
        <a:effectRef idx="1">
          <a:schemeClr val="accent3"/>
        </a:effectRef>
        <a:fontRef idx="minor">
          <a:schemeClr val="dk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uk-UA" sz="3200" b="1" i="1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 Light" pitchFamily="34" charset="0"/>
              <a:ea typeface="+mn-ea"/>
              <a:cs typeface="Arial" charset="0"/>
            </a:rPr>
            <a:t>ПМП «</a:t>
          </a:r>
          <a:r>
            <a:rPr lang="uk-UA" sz="3200" b="1" i="1" kern="1200" dirty="0" err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 Light" pitchFamily="34" charset="0"/>
              <a:ea typeface="+mn-ea"/>
              <a:cs typeface="Arial" charset="0"/>
            </a:rPr>
            <a:t>Мамографія</a:t>
          </a:r>
          <a:r>
            <a:rPr lang="uk-UA" sz="3200" b="1" i="1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 Light" pitchFamily="34" charset="0"/>
              <a:ea typeface="+mn-ea"/>
              <a:cs typeface="Arial" charset="0"/>
            </a:rPr>
            <a:t>»</a:t>
          </a:r>
        </a:p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uk-UA" sz="2800" b="1" i="0" u="none" kern="1200" dirty="0">
              <a:effectLst/>
              <a:latin typeface="Calibri Light" pitchFamily="34" charset="0"/>
              <a:ea typeface="+mn-ea"/>
              <a:cs typeface="Arial" charset="0"/>
            </a:rPr>
            <a:t>За рік – 103 554 грн / 11 484 грн – за місяць</a:t>
          </a:r>
        </a:p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uk-UA" sz="2800" b="1" i="0" u="none" kern="1200" dirty="0">
              <a:effectLst/>
              <a:latin typeface="Calibri Light" pitchFamily="34" charset="0"/>
              <a:ea typeface="+mn-ea"/>
              <a:cs typeface="Arial" charset="0"/>
            </a:rPr>
            <a:t>Задіяні: лікар-рентгенолог (оклад 8 974 грн за місяць)</a:t>
          </a:r>
          <a:endParaRPr lang="ru-RU" sz="2800" b="1" i="0" u="none" kern="1200" dirty="0">
            <a:effectLst/>
            <a:latin typeface="Calibri Light" pitchFamily="34" charset="0"/>
            <a:ea typeface="+mn-ea"/>
            <a:cs typeface="Arial" charset="0"/>
          </a:endParaRPr>
        </a:p>
      </dsp:txBody>
      <dsp:txXfrm>
        <a:off x="37530" y="37530"/>
        <a:ext cx="11299294" cy="1206314"/>
      </dsp:txXfrm>
    </dsp:sp>
    <dsp:sp modelId="{E16F8EE4-3E65-4D44-890D-EDFCB40F157C}">
      <dsp:nvSpPr>
        <dsp:cNvPr id="0" name=""/>
        <dsp:cNvSpPr/>
      </dsp:nvSpPr>
      <dsp:spPr>
        <a:xfrm>
          <a:off x="12557" y="1460208"/>
          <a:ext cx="3631621" cy="1649151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5">
                <a:tint val="67000"/>
                <a:satMod val="105000"/>
                <a:lumMod val="110000"/>
              </a:schemeClr>
            </a:gs>
            <a:gs pos="50000">
              <a:schemeClr val="accent5">
                <a:tint val="73000"/>
                <a:satMod val="103000"/>
                <a:lumMod val="105000"/>
              </a:schemeClr>
            </a:gs>
            <a:gs pos="100000">
              <a:schemeClr val="accent5">
                <a:tint val="81000"/>
                <a:satMod val="109000"/>
                <a:lumMod val="105000"/>
              </a:schemeClr>
            </a:gs>
          </a:gsLst>
          <a:lin ang="5400000" scaled="0"/>
        </a:gradFill>
        <a:ln w="6350" cap="flat" cmpd="sng" algn="in">
          <a:solidFill>
            <a:schemeClr val="accent5"/>
          </a:solidFill>
          <a:prstDash val="solid"/>
        </a:ln>
        <a:effectLst/>
      </dsp:spPr>
      <dsp:style>
        <a:lnRef idx="1">
          <a:schemeClr val="accent5"/>
        </a:lnRef>
        <a:fillRef idx="2">
          <a:schemeClr val="accent5"/>
        </a:fillRef>
        <a:effectRef idx="1">
          <a:schemeClr val="accent5"/>
        </a:effectRef>
        <a:fontRef idx="minor">
          <a:schemeClr val="dk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uk-UA" sz="2000" b="1" u="sng" kern="1200" dirty="0">
              <a:solidFill>
                <a:schemeClr val="tx1"/>
              </a:solidFill>
              <a:effectLst/>
            </a:rPr>
            <a:t>Умови надання</a:t>
          </a:r>
          <a:r>
            <a:rPr lang="uk-UA" sz="2000" kern="1200" dirty="0">
              <a:solidFill>
                <a:schemeClr val="tx1"/>
              </a:solidFill>
            </a:rPr>
            <a:t>: амбулаторно</a:t>
          </a:r>
        </a:p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uk-UA" sz="2000" b="1" u="sng" kern="1200" dirty="0">
              <a:solidFill>
                <a:schemeClr val="tx1"/>
              </a:solidFill>
              <a:effectLst/>
            </a:rPr>
            <a:t>Обладнання</a:t>
          </a:r>
          <a:r>
            <a:rPr lang="uk-UA" sz="2000" kern="1200" dirty="0">
              <a:solidFill>
                <a:schemeClr val="tx1"/>
              </a:solidFill>
            </a:rPr>
            <a:t>: апарат </a:t>
          </a:r>
          <a:r>
            <a:rPr lang="uk-UA" sz="2000" kern="1200" dirty="0" err="1">
              <a:solidFill>
                <a:schemeClr val="tx1"/>
              </a:solidFill>
            </a:rPr>
            <a:t>ренгенівський</a:t>
          </a:r>
          <a:r>
            <a:rPr lang="uk-UA" sz="2000" kern="1200" dirty="0">
              <a:solidFill>
                <a:schemeClr val="tx1"/>
              </a:solidFill>
            </a:rPr>
            <a:t> </a:t>
          </a:r>
          <a:r>
            <a:rPr lang="uk-UA" sz="2000" kern="1200" dirty="0" err="1">
              <a:solidFill>
                <a:schemeClr val="tx1"/>
              </a:solidFill>
            </a:rPr>
            <a:t>мамографічний</a:t>
          </a:r>
          <a:r>
            <a:rPr lang="uk-UA" sz="2000" kern="1200" dirty="0">
              <a:solidFill>
                <a:schemeClr val="tx1"/>
              </a:solidFill>
            </a:rPr>
            <a:t> цифровий</a:t>
          </a:r>
        </a:p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uk-UA" sz="2000" b="1" u="sng" kern="1200" dirty="0">
              <a:solidFill>
                <a:schemeClr val="tx1"/>
              </a:solidFill>
              <a:effectLst/>
            </a:rPr>
            <a:t>Тариф</a:t>
          </a:r>
          <a:r>
            <a:rPr lang="uk-UA" sz="2000" kern="1200" dirty="0">
              <a:solidFill>
                <a:schemeClr val="tx1"/>
              </a:solidFill>
            </a:rPr>
            <a:t> - </a:t>
          </a:r>
          <a:r>
            <a:rPr lang="uk-UA" sz="2000" kern="12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204,12 грн</a:t>
          </a:r>
          <a:endParaRPr lang="ru-RU" sz="2000" kern="1200" dirty="0">
            <a:solidFill>
              <a:srgbClr val="FF00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60859" y="1508510"/>
        <a:ext cx="3535017" cy="1552547"/>
      </dsp:txXfrm>
    </dsp:sp>
    <dsp:sp modelId="{90EC8C21-4893-4B4E-BD46-0D96C6F928BE}">
      <dsp:nvSpPr>
        <dsp:cNvPr id="0" name=""/>
        <dsp:cNvSpPr/>
      </dsp:nvSpPr>
      <dsp:spPr>
        <a:xfrm>
          <a:off x="29262" y="3288193"/>
          <a:ext cx="3617455" cy="2616462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6">
                <a:tint val="67000"/>
                <a:satMod val="105000"/>
                <a:lumMod val="110000"/>
              </a:schemeClr>
            </a:gs>
            <a:gs pos="50000">
              <a:schemeClr val="accent6">
                <a:tint val="73000"/>
                <a:satMod val="103000"/>
                <a:lumMod val="105000"/>
              </a:schemeClr>
            </a:gs>
            <a:gs pos="100000">
              <a:schemeClr val="accent6">
                <a:tint val="81000"/>
                <a:satMod val="109000"/>
                <a:lumMod val="105000"/>
              </a:schemeClr>
            </a:gs>
          </a:gsLst>
          <a:lin ang="5400000" scaled="0"/>
        </a:gradFill>
        <a:ln w="6350" cap="flat" cmpd="sng" algn="in">
          <a:solidFill>
            <a:schemeClr val="accent6"/>
          </a:solidFill>
          <a:prstDash val="solid"/>
        </a:ln>
        <a:effectLst/>
      </dsp:spPr>
      <dsp:style>
        <a:lnRef idx="1">
          <a:schemeClr val="accent6"/>
        </a:lnRef>
        <a:fillRef idx="2">
          <a:schemeClr val="accent6"/>
        </a:fillRef>
        <a:effectRef idx="1">
          <a:schemeClr val="accent6"/>
        </a:effectRef>
        <a:fontRef idx="minor">
          <a:schemeClr val="dk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uk-UA" sz="2400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З направленням</a:t>
          </a:r>
        </a:p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uk-UA" sz="2400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Вік – від 40 і старше</a:t>
          </a:r>
          <a:r>
            <a:rPr lang="uk-UA" sz="2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</a:p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uk-UA" sz="2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523*204,12 = </a:t>
          </a:r>
          <a:r>
            <a:rPr lang="uk-UA" sz="2400" kern="12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106 555 грн</a:t>
          </a:r>
          <a:r>
            <a:rPr lang="uk-UA" sz="2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за рік</a:t>
          </a:r>
        </a:p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uk-UA" sz="2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58*204,12 </a:t>
          </a:r>
          <a:r>
            <a:rPr lang="uk-UA" sz="240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=</a:t>
          </a:r>
          <a:r>
            <a:rPr lang="uk-UA" sz="2400" kern="12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11 839 грн</a:t>
          </a:r>
          <a:r>
            <a:rPr lang="uk-UA" sz="2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за місяць</a:t>
          </a:r>
          <a:endParaRPr lang="ru-RU" sz="24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05896" y="3364827"/>
        <a:ext cx="3464187" cy="2463194"/>
      </dsp:txXfrm>
    </dsp:sp>
    <dsp:sp modelId="{B48FB30A-9748-4B08-A7CE-D57AEC32640B}">
      <dsp:nvSpPr>
        <dsp:cNvPr id="0" name=""/>
        <dsp:cNvSpPr/>
      </dsp:nvSpPr>
      <dsp:spPr>
        <a:xfrm>
          <a:off x="3948936" y="1460208"/>
          <a:ext cx="7415770" cy="1649151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5">
                <a:tint val="67000"/>
                <a:satMod val="105000"/>
                <a:lumMod val="110000"/>
              </a:schemeClr>
            </a:gs>
            <a:gs pos="50000">
              <a:schemeClr val="accent5">
                <a:tint val="73000"/>
                <a:satMod val="103000"/>
                <a:lumMod val="105000"/>
              </a:schemeClr>
            </a:gs>
            <a:gs pos="100000">
              <a:schemeClr val="accent5">
                <a:tint val="81000"/>
                <a:satMod val="109000"/>
                <a:lumMod val="105000"/>
              </a:schemeClr>
            </a:gs>
          </a:gsLst>
          <a:lin ang="5400000" scaled="0"/>
        </a:gradFill>
        <a:ln w="6350" cap="flat" cmpd="sng" algn="in">
          <a:solidFill>
            <a:schemeClr val="accent5"/>
          </a:solidFill>
          <a:prstDash val="solid"/>
        </a:ln>
        <a:effectLst/>
      </dsp:spPr>
      <dsp:style>
        <a:lnRef idx="1">
          <a:schemeClr val="accent5"/>
        </a:lnRef>
        <a:fillRef idx="2">
          <a:schemeClr val="accent5"/>
        </a:fillRef>
        <a:effectRef idx="1">
          <a:schemeClr val="accent5"/>
        </a:effectRef>
        <a:fontRef idx="minor">
          <a:schemeClr val="dk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400" b="1" u="sng" strike="noStrike" kern="1200" dirty="0">
              <a:solidFill>
                <a:schemeClr val="tx1"/>
              </a:solidFill>
              <a:effectLst/>
            </a:rPr>
            <a:t>При невідповідності умовам НСЗУ:</a:t>
          </a:r>
        </a:p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400" b="1" u="none" strike="noStrike" kern="1200" dirty="0">
              <a:solidFill>
                <a:schemeClr val="tx1"/>
              </a:solidFill>
              <a:effectLst/>
            </a:rPr>
            <a:t>ПМП «Амбулаторна допомога…»     Платна послуга</a:t>
          </a:r>
          <a:endParaRPr lang="ru-RU" sz="2400" b="1" u="none" strike="noStrike" kern="1200" dirty="0">
            <a:solidFill>
              <a:schemeClr val="tx1"/>
            </a:solidFill>
            <a:effectLst/>
          </a:endParaRPr>
        </a:p>
      </dsp:txBody>
      <dsp:txXfrm>
        <a:off x="3997238" y="1508510"/>
        <a:ext cx="7319166" cy="1552547"/>
      </dsp:txXfrm>
    </dsp:sp>
    <dsp:sp modelId="{78F8C9AF-C78D-4A81-A00C-835EFC56C998}">
      <dsp:nvSpPr>
        <dsp:cNvPr id="0" name=""/>
        <dsp:cNvSpPr/>
      </dsp:nvSpPr>
      <dsp:spPr>
        <a:xfrm>
          <a:off x="3963399" y="3287307"/>
          <a:ext cx="3617455" cy="2616462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6">
                <a:tint val="67000"/>
                <a:satMod val="105000"/>
                <a:lumMod val="110000"/>
              </a:schemeClr>
            </a:gs>
            <a:gs pos="50000">
              <a:schemeClr val="accent6">
                <a:tint val="73000"/>
                <a:satMod val="103000"/>
                <a:lumMod val="105000"/>
              </a:schemeClr>
            </a:gs>
            <a:gs pos="100000">
              <a:schemeClr val="accent6">
                <a:tint val="81000"/>
                <a:satMod val="109000"/>
                <a:lumMod val="105000"/>
              </a:schemeClr>
            </a:gs>
          </a:gsLst>
          <a:lin ang="5400000" scaled="0"/>
        </a:gradFill>
        <a:ln w="6350" cap="flat" cmpd="sng" algn="in">
          <a:solidFill>
            <a:schemeClr val="accent6"/>
          </a:solidFill>
          <a:prstDash val="solid"/>
        </a:ln>
        <a:effectLst/>
      </dsp:spPr>
      <dsp:style>
        <a:lnRef idx="1">
          <a:schemeClr val="accent6"/>
        </a:lnRef>
        <a:fillRef idx="2">
          <a:schemeClr val="accent6"/>
        </a:fillRef>
        <a:effectRef idx="1">
          <a:schemeClr val="accent6"/>
        </a:effectRef>
        <a:fontRef idx="minor">
          <a:schemeClr val="dk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uk-UA" sz="2400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З направленням</a:t>
          </a:r>
        </a:p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uk-UA" sz="2400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Вік – від 40 і старше</a:t>
          </a:r>
          <a:r>
            <a:rPr lang="uk-UA" sz="2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</a:p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uk-UA" sz="2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523*4 942/100 = </a:t>
          </a:r>
          <a:r>
            <a:rPr lang="uk-UA" sz="2400" kern="12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25 847 грн</a:t>
          </a:r>
          <a:r>
            <a:rPr lang="uk-UA" sz="2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за рік</a:t>
          </a:r>
        </a:p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uk-UA" sz="2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58*4 942/100 </a:t>
          </a:r>
          <a:r>
            <a:rPr lang="uk-UA" sz="240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=</a:t>
          </a:r>
          <a:r>
            <a:rPr lang="uk-UA" sz="2400" kern="12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2 872 грн</a:t>
          </a:r>
          <a:r>
            <a:rPr lang="uk-UA" sz="2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за місяць</a:t>
          </a:r>
          <a:endParaRPr lang="ru-RU" sz="2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040033" y="3363941"/>
        <a:ext cx="3464187" cy="2463194"/>
      </dsp:txXfrm>
    </dsp:sp>
    <dsp:sp modelId="{9C8E82CA-DB2C-42C1-B4A1-DBCC6E9DE1FA}">
      <dsp:nvSpPr>
        <dsp:cNvPr id="0" name=""/>
        <dsp:cNvSpPr/>
      </dsp:nvSpPr>
      <dsp:spPr>
        <a:xfrm>
          <a:off x="7732788" y="3287307"/>
          <a:ext cx="3617455" cy="2616462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6">
                <a:tint val="67000"/>
                <a:satMod val="105000"/>
                <a:lumMod val="110000"/>
              </a:schemeClr>
            </a:gs>
            <a:gs pos="50000">
              <a:schemeClr val="accent6">
                <a:tint val="73000"/>
                <a:satMod val="103000"/>
                <a:lumMod val="105000"/>
              </a:schemeClr>
            </a:gs>
            <a:gs pos="100000">
              <a:schemeClr val="accent6">
                <a:tint val="81000"/>
                <a:satMod val="109000"/>
                <a:lumMod val="105000"/>
              </a:schemeClr>
            </a:gs>
          </a:gsLst>
          <a:lin ang="5400000" scaled="0"/>
        </a:gradFill>
        <a:ln w="6350" cap="flat" cmpd="sng" algn="in">
          <a:solidFill>
            <a:schemeClr val="accent6"/>
          </a:solidFill>
          <a:prstDash val="solid"/>
        </a:ln>
        <a:effectLst/>
      </dsp:spPr>
      <dsp:style>
        <a:lnRef idx="1">
          <a:schemeClr val="accent6"/>
        </a:lnRef>
        <a:fillRef idx="2">
          <a:schemeClr val="accent6"/>
        </a:fillRef>
        <a:effectRef idx="1">
          <a:schemeClr val="accent6"/>
        </a:effectRef>
        <a:fontRef idx="minor">
          <a:schemeClr val="dk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uk-UA" sz="2400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Без направлення</a:t>
          </a:r>
        </a:p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uk-UA" sz="2400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Вік – від 40 і старше</a:t>
          </a:r>
        </a:p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uk-UA" sz="2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Платна послуга:</a:t>
          </a:r>
        </a:p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uk-UA" sz="2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523*198 = </a:t>
          </a:r>
          <a:r>
            <a:rPr lang="uk-UA" sz="2400" kern="12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103 554 грн</a:t>
          </a:r>
          <a:r>
            <a:rPr lang="uk-UA" sz="2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</a:p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uk-UA" sz="2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за рік</a:t>
          </a:r>
        </a:p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uk-UA" sz="2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58*198 </a:t>
          </a:r>
          <a:r>
            <a:rPr lang="uk-UA" sz="240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=</a:t>
          </a:r>
          <a:r>
            <a:rPr lang="uk-UA" sz="2400" kern="12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11 484 грн</a:t>
          </a:r>
          <a:r>
            <a:rPr lang="uk-UA" sz="2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</a:p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uk-UA" sz="2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за місяць </a:t>
          </a:r>
          <a:endParaRPr lang="ru-RU" sz="24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7809422" y="3363941"/>
        <a:ext cx="3464187" cy="2463194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B5F5B7D-0798-4594-A2C6-484684AD5918}">
      <dsp:nvSpPr>
        <dsp:cNvPr id="0" name=""/>
        <dsp:cNvSpPr/>
      </dsp:nvSpPr>
      <dsp:spPr>
        <a:xfrm>
          <a:off x="114906" y="0"/>
          <a:ext cx="3111008" cy="5779339"/>
        </a:xfrm>
        <a:prstGeom prst="roundRect">
          <a:avLst>
            <a:gd name="adj" fmla="val 1000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1400" kern="1200" dirty="0">
            <a:solidFill>
              <a:schemeClr val="bg1"/>
            </a:solidFill>
            <a:effectLst/>
          </a:endParaRPr>
        </a:p>
      </dsp:txBody>
      <dsp:txXfrm>
        <a:off x="114906" y="0"/>
        <a:ext cx="3111008" cy="1733801"/>
      </dsp:txXfrm>
    </dsp:sp>
    <dsp:sp modelId="{17EF2C11-D074-42CF-95AD-E27E105E9306}">
      <dsp:nvSpPr>
        <dsp:cNvPr id="0" name=""/>
        <dsp:cNvSpPr/>
      </dsp:nvSpPr>
      <dsp:spPr>
        <a:xfrm>
          <a:off x="223376" y="1720495"/>
          <a:ext cx="2729796" cy="698854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in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26670" rIns="35560" bIns="2667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b="1" kern="1200" dirty="0">
              <a:solidFill>
                <a:schemeClr val="bg1"/>
              </a:solidFill>
              <a:effectLst/>
            </a:rPr>
            <a:t>---1</a:t>
          </a:r>
        </a:p>
      </dsp:txBody>
      <dsp:txXfrm>
        <a:off x="243845" y="1740964"/>
        <a:ext cx="2688858" cy="657916"/>
      </dsp:txXfrm>
    </dsp:sp>
    <dsp:sp modelId="{5BF908ED-49A4-48E0-8267-B3A5F8A3AB5B}">
      <dsp:nvSpPr>
        <dsp:cNvPr id="0" name=""/>
        <dsp:cNvSpPr/>
      </dsp:nvSpPr>
      <dsp:spPr>
        <a:xfrm>
          <a:off x="192503" y="2541892"/>
          <a:ext cx="2735263" cy="612748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in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0" tIns="38100" rIns="50800" bIns="381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000" b="1" kern="1200" dirty="0">
              <a:effectLst/>
            </a:rPr>
            <a:t>Заробітна плата  </a:t>
          </a:r>
          <a:endParaRPr lang="ru-RU" sz="2000" b="1" kern="1200" dirty="0">
            <a:effectLst/>
          </a:endParaRPr>
        </a:p>
      </dsp:txBody>
      <dsp:txXfrm>
        <a:off x="210450" y="2559839"/>
        <a:ext cx="2699369" cy="576854"/>
      </dsp:txXfrm>
    </dsp:sp>
    <dsp:sp modelId="{027F493F-7924-438A-9E95-1694C9861BFA}">
      <dsp:nvSpPr>
        <dsp:cNvPr id="0" name=""/>
        <dsp:cNvSpPr/>
      </dsp:nvSpPr>
      <dsp:spPr>
        <a:xfrm>
          <a:off x="181190" y="3262156"/>
          <a:ext cx="2757888" cy="613754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in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0" tIns="38100" rIns="50800" bIns="381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000" b="1" kern="1200">
              <a:effectLst/>
            </a:rPr>
            <a:t>Медикаменти </a:t>
          </a:r>
          <a:endParaRPr lang="ru-RU" sz="2000" b="1" kern="1200" dirty="0">
            <a:effectLst/>
          </a:endParaRPr>
        </a:p>
      </dsp:txBody>
      <dsp:txXfrm>
        <a:off x="199166" y="3280132"/>
        <a:ext cx="2721936" cy="577802"/>
      </dsp:txXfrm>
    </dsp:sp>
    <dsp:sp modelId="{BC4AF511-B958-42BB-B4E9-A6DF575E2C58}">
      <dsp:nvSpPr>
        <dsp:cNvPr id="0" name=""/>
        <dsp:cNvSpPr/>
      </dsp:nvSpPr>
      <dsp:spPr>
        <a:xfrm>
          <a:off x="192503" y="3983427"/>
          <a:ext cx="2735263" cy="698854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in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0" tIns="38100" rIns="50800" bIns="381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000" b="1" kern="1200" dirty="0">
              <a:effectLst/>
            </a:rPr>
            <a:t>Харчування  </a:t>
          </a:r>
          <a:endParaRPr lang="ru-RU" sz="2000" b="1" kern="1200" dirty="0">
            <a:effectLst/>
          </a:endParaRPr>
        </a:p>
      </dsp:txBody>
      <dsp:txXfrm>
        <a:off x="212972" y="4003896"/>
        <a:ext cx="2694325" cy="657916"/>
      </dsp:txXfrm>
    </dsp:sp>
    <dsp:sp modelId="{F40E3589-D7F2-4CEB-B443-06EFFD995954}">
      <dsp:nvSpPr>
        <dsp:cNvPr id="0" name=""/>
        <dsp:cNvSpPr/>
      </dsp:nvSpPr>
      <dsp:spPr>
        <a:xfrm>
          <a:off x="192503" y="4789797"/>
          <a:ext cx="2735263" cy="698854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in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0" tIns="38100" rIns="50800" bIns="381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000" b="1" kern="1200" dirty="0">
              <a:effectLst/>
            </a:rPr>
            <a:t>Інші  послуги</a:t>
          </a:r>
          <a:endParaRPr lang="ru-RU" sz="2000" b="1" kern="1200" dirty="0">
            <a:effectLst/>
          </a:endParaRPr>
        </a:p>
      </dsp:txBody>
      <dsp:txXfrm>
        <a:off x="212972" y="4810266"/>
        <a:ext cx="2694325" cy="657916"/>
      </dsp:txXfrm>
    </dsp:sp>
    <dsp:sp modelId="{2AAF3265-B43D-4621-A4DF-3EFB41A61B23}">
      <dsp:nvSpPr>
        <dsp:cNvPr id="0" name=""/>
        <dsp:cNvSpPr/>
      </dsp:nvSpPr>
      <dsp:spPr>
        <a:xfrm>
          <a:off x="3617464" y="0"/>
          <a:ext cx="3606951" cy="5779339"/>
        </a:xfrm>
        <a:prstGeom prst="roundRect">
          <a:avLst>
            <a:gd name="adj" fmla="val 1000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1400" b="1" kern="1200" dirty="0">
            <a:solidFill>
              <a:schemeClr val="bg1"/>
            </a:solidFill>
            <a:effectLst/>
          </a:endParaRPr>
        </a:p>
      </dsp:txBody>
      <dsp:txXfrm>
        <a:off x="3617464" y="0"/>
        <a:ext cx="3606951" cy="1733801"/>
      </dsp:txXfrm>
    </dsp:sp>
    <dsp:sp modelId="{566747CB-C436-4E41-B7C7-FC056AC639F9}">
      <dsp:nvSpPr>
        <dsp:cNvPr id="0" name=""/>
        <dsp:cNvSpPr/>
      </dsp:nvSpPr>
      <dsp:spPr>
        <a:xfrm>
          <a:off x="3813697" y="1734895"/>
          <a:ext cx="3102072" cy="668588"/>
        </a:xfrm>
        <a:prstGeom prst="roundRect">
          <a:avLst>
            <a:gd name="adj" fmla="val 10000"/>
          </a:avLst>
        </a:prstGeom>
        <a:solidFill>
          <a:srgbClr val="FFFF00"/>
        </a:solidFill>
        <a:ln w="12700" cap="flat" cmpd="sng" algn="in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0" tIns="38100" rIns="50800" bIns="381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000" b="1" kern="1200" dirty="0">
              <a:solidFill>
                <a:srgbClr val="0070C0"/>
              </a:solidFill>
              <a:effectLst/>
            </a:rPr>
            <a:t>Медична субвенція</a:t>
          </a:r>
          <a:endParaRPr lang="ru-RU" sz="2000" b="1" kern="1200" dirty="0">
            <a:solidFill>
              <a:srgbClr val="0070C0"/>
            </a:solidFill>
            <a:effectLst/>
          </a:endParaRPr>
        </a:p>
      </dsp:txBody>
      <dsp:txXfrm>
        <a:off x="3833279" y="1754477"/>
        <a:ext cx="3062908" cy="629424"/>
      </dsp:txXfrm>
    </dsp:sp>
    <dsp:sp modelId="{5BAD3F4F-2F61-417C-A197-CCB5544C5701}">
      <dsp:nvSpPr>
        <dsp:cNvPr id="0" name=""/>
        <dsp:cNvSpPr/>
      </dsp:nvSpPr>
      <dsp:spPr>
        <a:xfrm>
          <a:off x="3813697" y="2505044"/>
          <a:ext cx="3102072" cy="668588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in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0" tIns="38100" rIns="50800" bIns="381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b="1" kern="1200" dirty="0">
              <a:effectLst/>
              <a:latin typeface="Bahnschrift" panose="020B0502040204020203" pitchFamily="34" charset="0"/>
            </a:rPr>
            <a:t>32 184,8</a:t>
          </a:r>
        </a:p>
      </dsp:txBody>
      <dsp:txXfrm>
        <a:off x="3833279" y="2524626"/>
        <a:ext cx="3062908" cy="629424"/>
      </dsp:txXfrm>
    </dsp:sp>
    <dsp:sp modelId="{0931F4FB-29AE-4EE6-B41F-7065744E6DAC}">
      <dsp:nvSpPr>
        <dsp:cNvPr id="0" name=""/>
        <dsp:cNvSpPr/>
      </dsp:nvSpPr>
      <dsp:spPr>
        <a:xfrm>
          <a:off x="3813697" y="3277792"/>
          <a:ext cx="3102072" cy="668588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in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0" tIns="38100" rIns="50800" bIns="381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b="1" kern="1200" dirty="0">
              <a:effectLst/>
              <a:latin typeface="Bahnschrift" panose="020B0502040204020203" pitchFamily="34" charset="0"/>
            </a:rPr>
            <a:t>1 354,1</a:t>
          </a:r>
        </a:p>
      </dsp:txBody>
      <dsp:txXfrm>
        <a:off x="3833279" y="3297374"/>
        <a:ext cx="3062908" cy="629424"/>
      </dsp:txXfrm>
    </dsp:sp>
    <dsp:sp modelId="{DE4E0304-0FC1-42B8-A00E-435B83D29DBF}">
      <dsp:nvSpPr>
        <dsp:cNvPr id="0" name=""/>
        <dsp:cNvSpPr/>
      </dsp:nvSpPr>
      <dsp:spPr>
        <a:xfrm>
          <a:off x="3823774" y="4075534"/>
          <a:ext cx="3102072" cy="668588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in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0" tIns="38100" rIns="50800" bIns="381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b="1" kern="1200" dirty="0">
              <a:effectLst/>
              <a:latin typeface="Bahnschrift" panose="020B0502040204020203" pitchFamily="34" charset="0"/>
            </a:rPr>
            <a:t>536,8</a:t>
          </a:r>
        </a:p>
      </dsp:txBody>
      <dsp:txXfrm>
        <a:off x="3843356" y="4095116"/>
        <a:ext cx="3062908" cy="629424"/>
      </dsp:txXfrm>
    </dsp:sp>
    <dsp:sp modelId="{78674F7A-D866-4765-890C-929FBB39BD34}">
      <dsp:nvSpPr>
        <dsp:cNvPr id="0" name=""/>
        <dsp:cNvSpPr/>
      </dsp:nvSpPr>
      <dsp:spPr>
        <a:xfrm>
          <a:off x="3813697" y="4820689"/>
          <a:ext cx="3102072" cy="668588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in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0" tIns="38100" rIns="50800" bIns="381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000" b="1" kern="1200" dirty="0">
              <a:effectLst/>
              <a:latin typeface="Bahnschrift" panose="020B0502040204020203" pitchFamily="34" charset="0"/>
            </a:rPr>
            <a:t>666,5</a:t>
          </a:r>
          <a:endParaRPr lang="ru-RU" sz="2000" b="1" kern="1200" dirty="0">
            <a:effectLst/>
            <a:latin typeface="Bahnschrift" panose="020B0502040204020203" pitchFamily="34" charset="0"/>
          </a:endParaRPr>
        </a:p>
      </dsp:txBody>
      <dsp:txXfrm>
        <a:off x="3833279" y="4840271"/>
        <a:ext cx="3062908" cy="629424"/>
      </dsp:txXfrm>
    </dsp:sp>
    <dsp:sp modelId="{37D1FF25-F5DB-4447-89BE-A1EEA50A3EC7}">
      <dsp:nvSpPr>
        <dsp:cNvPr id="0" name=""/>
        <dsp:cNvSpPr/>
      </dsp:nvSpPr>
      <dsp:spPr>
        <a:xfrm>
          <a:off x="7613827" y="0"/>
          <a:ext cx="3606951" cy="5779339"/>
        </a:xfrm>
        <a:prstGeom prst="roundRect">
          <a:avLst>
            <a:gd name="adj" fmla="val 1000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1400" b="1" kern="1200" dirty="0">
            <a:solidFill>
              <a:schemeClr val="bg1"/>
            </a:solidFill>
            <a:effectLst/>
          </a:endParaRPr>
        </a:p>
      </dsp:txBody>
      <dsp:txXfrm>
        <a:off x="7613827" y="0"/>
        <a:ext cx="3606951" cy="1733801"/>
      </dsp:txXfrm>
    </dsp:sp>
    <dsp:sp modelId="{4A2EEA97-C218-4ED1-BAAF-E5E63F9322F5}">
      <dsp:nvSpPr>
        <dsp:cNvPr id="0" name=""/>
        <dsp:cNvSpPr/>
      </dsp:nvSpPr>
      <dsp:spPr>
        <a:xfrm>
          <a:off x="7882665" y="1734895"/>
          <a:ext cx="3102072" cy="668588"/>
        </a:xfrm>
        <a:prstGeom prst="roundRect">
          <a:avLst>
            <a:gd name="adj" fmla="val 10000"/>
          </a:avLst>
        </a:prstGeom>
        <a:solidFill>
          <a:srgbClr val="FFFF00"/>
        </a:solidFill>
        <a:ln w="12700" cap="flat" cmpd="sng" algn="in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0" tIns="38100" rIns="50800" bIns="381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000" b="1" kern="1200" dirty="0">
              <a:solidFill>
                <a:srgbClr val="0070C0"/>
              </a:solidFill>
              <a:effectLst/>
            </a:rPr>
            <a:t>НСЗУ</a:t>
          </a:r>
          <a:endParaRPr lang="ru-RU" sz="2000" b="1" kern="1200" dirty="0">
            <a:solidFill>
              <a:srgbClr val="0070C0"/>
            </a:solidFill>
            <a:effectLst/>
          </a:endParaRPr>
        </a:p>
      </dsp:txBody>
      <dsp:txXfrm>
        <a:off x="7902247" y="1754477"/>
        <a:ext cx="3062908" cy="629424"/>
      </dsp:txXfrm>
    </dsp:sp>
    <dsp:sp modelId="{7949DD57-272C-4BEB-955C-0BB5B7017A67}">
      <dsp:nvSpPr>
        <dsp:cNvPr id="0" name=""/>
        <dsp:cNvSpPr/>
      </dsp:nvSpPr>
      <dsp:spPr>
        <a:xfrm>
          <a:off x="7866266" y="2506343"/>
          <a:ext cx="3102072" cy="668588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in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0" tIns="38100" rIns="50800" bIns="381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b="1" kern="1200" dirty="0">
              <a:effectLst/>
              <a:latin typeface="Bahnschrift" panose="020B0502040204020203" pitchFamily="34" charset="0"/>
            </a:rPr>
            <a:t>38 430,0</a:t>
          </a:r>
        </a:p>
      </dsp:txBody>
      <dsp:txXfrm>
        <a:off x="7885848" y="2525925"/>
        <a:ext cx="3062908" cy="629424"/>
      </dsp:txXfrm>
    </dsp:sp>
    <dsp:sp modelId="{618DB726-6910-4923-B68D-B21EDA888D15}">
      <dsp:nvSpPr>
        <dsp:cNvPr id="0" name=""/>
        <dsp:cNvSpPr/>
      </dsp:nvSpPr>
      <dsp:spPr>
        <a:xfrm>
          <a:off x="7866266" y="3277792"/>
          <a:ext cx="3102072" cy="668588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in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0" tIns="38100" rIns="50800" bIns="381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b="1" kern="1200" dirty="0">
              <a:effectLst/>
              <a:latin typeface="Bahnschrift" panose="020B0502040204020203" pitchFamily="34" charset="0"/>
            </a:rPr>
            <a:t>9778,9</a:t>
          </a:r>
        </a:p>
      </dsp:txBody>
      <dsp:txXfrm>
        <a:off x="7885848" y="3297374"/>
        <a:ext cx="3062908" cy="629424"/>
      </dsp:txXfrm>
    </dsp:sp>
    <dsp:sp modelId="{54209BF4-982B-4926-9167-768E993D684F}">
      <dsp:nvSpPr>
        <dsp:cNvPr id="0" name=""/>
        <dsp:cNvSpPr/>
      </dsp:nvSpPr>
      <dsp:spPr>
        <a:xfrm>
          <a:off x="7856237" y="4003526"/>
          <a:ext cx="3102072" cy="668588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in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0" tIns="38100" rIns="50800" bIns="381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b="1" kern="1200" dirty="0">
              <a:effectLst/>
              <a:latin typeface="Bahnschrift" panose="020B0502040204020203" pitchFamily="34" charset="0"/>
            </a:rPr>
            <a:t>550,0</a:t>
          </a:r>
        </a:p>
      </dsp:txBody>
      <dsp:txXfrm>
        <a:off x="7875819" y="4023108"/>
        <a:ext cx="3062908" cy="629424"/>
      </dsp:txXfrm>
    </dsp:sp>
    <dsp:sp modelId="{877652AB-2489-444E-BDDD-DE18034B38F2}">
      <dsp:nvSpPr>
        <dsp:cNvPr id="0" name=""/>
        <dsp:cNvSpPr/>
      </dsp:nvSpPr>
      <dsp:spPr>
        <a:xfrm>
          <a:off x="7866266" y="4820689"/>
          <a:ext cx="3102072" cy="668588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in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0" tIns="38100" rIns="50800" bIns="381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000" b="1" kern="1200" dirty="0">
              <a:effectLst/>
              <a:latin typeface="Bahnschrift" panose="020B0502040204020203" pitchFamily="34" charset="0"/>
            </a:rPr>
            <a:t>670,0</a:t>
          </a:r>
          <a:endParaRPr lang="ru-RU" sz="2000" b="1" kern="1200" dirty="0">
            <a:effectLst/>
            <a:latin typeface="Bahnschrift" panose="020B0502040204020203" pitchFamily="34" charset="0"/>
          </a:endParaRPr>
        </a:p>
      </dsp:txBody>
      <dsp:txXfrm>
        <a:off x="7885848" y="4840271"/>
        <a:ext cx="3062908" cy="62942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8/layout/RadialCluster">
  <dgm:title val=""/>
  <dgm:desc val=""/>
  <dgm:catLst>
    <dgm:cat type="relationship" pri="19500"/>
    <dgm:cat type="cycle" pri="1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chMax val="1"/>
      <dgm:chPref val="1"/>
      <dgm:dir/>
      <dgm:animOne val="branch"/>
      <dgm:animLvl val="lvl"/>
    </dgm:varLst>
    <dgm:alg type="composite">
      <dgm:param type="ar" val="1.00"/>
    </dgm:alg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 ch" ptType="node node" cnt="1 0" func="cnt" op="equ" val="1">
            <dgm:constrLst>
              <dgm:constr type="l" for="ch" forName="textCenter"/>
              <dgm:constr type="ctrY" for="ch" forName="textCenter" refType="h" fact="0.5"/>
              <dgm:constr type="w" for="ch" forName="textCenter" refType="w" fact="0.32"/>
              <dgm:constr type="h" for="ch" forName="textCenter" refType="w" refFor="ch" refForName="textCenter"/>
              <dgm:constr type="r" for="ch" forName="cycle_1" refType="w"/>
              <dgm:constr type="ctrY" for="ch" forName="cycle_1" refType="h" fact="0.5"/>
              <dgm:constr type="w" for="ch" forName="cycle_1" refType="w" fact="0.56"/>
              <dgm:constr type="h" for="ch" forName="cycle_1" refType="h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userS" for="des" ptType="node" refType="w" refFor="ch" refForName="textCenter" fact="0.67"/>
            </dgm:constrLst>
          </dgm:if>
          <dgm:if name="Name5" axis="ch ch" ptType="node node" cnt="1 0" func="cnt" op="equ" val="2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5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/>
              <dgm:constr type="h" for="ch" forName="cycle_1" refType="h" fact="0.34"/>
              <dgm:constr type="ctrX" for="ch" forName="cycle_2" refType="w" fact="0.5"/>
              <dgm:constr type="b" for="ch" forName="cycle_2" refType="h"/>
              <dgm:constr type="w" for="ch" forName="cycle_2" refType="w"/>
              <dgm:constr type="h" for="ch" forName="cycle_2" refType="h" fact="0.34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userS" for="des" ptType="node" refType="w" refFor="ch" refForName="textCenter" fact="0.67"/>
            </dgm:constrLst>
          </dgm:if>
          <dgm:if name="Name6" axis="ch ch" ptType="node node" cnt="1 0" func="cnt" op="equ" val="3">
            <dgm:choose name="Name7">
              <dgm:if name="Name8" axis="ch ch ch" ptType="node node node" st="1 2 0" cnt="1 1 0" func="cnt" op="equ" val="1">
                <dgm:choose name="Name9">
                  <dgm:if name="Name10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1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if>
              <dgm:else name="Name12">
                <dgm:choose name="Name13">
                  <dgm:if name="Name14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15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else>
            </dgm:choose>
          </dgm:if>
          <dgm:if name="Name16" axis="ch ch" ptType="node node" cnt="1 0" func="cnt" op="equ" val="4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5"/>
              <dgm:constr type="h" for="ch" forName="cycle_1" refType="h" fact="0.33"/>
              <dgm:constr type="r" for="ch" forName="cycle_2" refType="w"/>
              <dgm:constr type="ctrY" for="ch" forName="cycle_2" refType="h" fact="0.5"/>
              <dgm:constr type="w" for="ch" forName="cycle_2" refType="w" fact="0.33"/>
              <dgm:constr type="h" for="ch" forName="cycle_2" refType="h" fact="0.5"/>
              <dgm:constr type="ctrX" for="ch" forName="cycle_3" refType="w" fact="0.5"/>
              <dgm:constr type="b" for="ch" forName="cycle_3" refType="h"/>
              <dgm:constr type="w" for="ch" forName="cycle_3" refType="w" fact="0.5"/>
              <dgm:constr type="h" for="ch" forName="cycle_3" refType="h" fact="0.33"/>
              <dgm:constr type="l" for="ch" forName="cycle_4"/>
              <dgm:constr type="ctrY" for="ch" forName="cycle_4" refType="h" fact="0.5"/>
              <dgm:constr type="w" for="ch" forName="cycle_4" refType="w" fact="0.33"/>
              <dgm:constr type="h" for="ch" forName="cycle_4" refType="h" fact="0.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userS" for="des" ptType="node" refType="w" refFor="ch" refForName="textCenter" fact="0.67"/>
            </dgm:constrLst>
          </dgm:if>
          <dgm:if name="Name17" axis="ch ch" ptType="node node" cnt="1 0" func="cnt" op="equ" val="5">
            <dgm:constrLst>
              <dgm:constr type="ctrX" for="ch" forName="textCenter" refType="w" fact="0.5"/>
              <dgm:constr type="t" for="ch" forName="textCenter" refType="h" fact="0.42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r" for="ch" forName="cycle_2" refType="w"/>
              <dgm:constr type="t" for="ch" forName="cycle_2" refType="h" fact="0.24"/>
              <dgm:constr type="w" for="ch" forName="cycle_2" refType="w" fact="0.33"/>
              <dgm:constr type="h" for="ch" forName="cycle_2" refType="w" refFor="ch" refForName="cycle_2"/>
              <dgm:constr type="r" for="ch" forName="cycle_3" refType="w" fact="0.89"/>
              <dgm:constr type="b" for="ch" forName="cycle_3" refType="h"/>
              <dgm:constr type="w" for="ch" forName="cycle_3" refType="w" fact="0.33"/>
              <dgm:constr type="h" for="ch" forName="cycle_3" refType="w" refFor="ch" refForName="cycle_3"/>
              <dgm:constr type="l" for="ch" forName="cycle_4" refType="w" fact="0.11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l" for="ch" forName="cycle_5"/>
              <dgm:constr type="t" for="ch" forName="cycle_5" refType="h" fact="0.24"/>
              <dgm:constr type="w" for="ch" forName="cycle_5" refType="w" fact="0.33"/>
              <dgm:constr type="h" for="ch" forName="cycle_5" refType="w" refFor="ch" refForName="cycle_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userS" for="des" ptType="node" refType="w" refFor="ch" refForName="textCenter" fact="0.67"/>
            </dgm:constrLst>
          </dgm:if>
          <dgm:if name="Name18" axis="ch ch" ptType="node node" cnt="1 0" func="cnt" op="equ" val="6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r" for="ch" forName="cycle_2" refType="w"/>
              <dgm:constr type="t" for="ch" forName="cycle_2" refType="h" fact="0.17"/>
              <dgm:constr type="w" for="ch" forName="cycle_2" refType="w" fact="0.33"/>
              <dgm:constr type="h" for="ch" forName="cycle_2" refType="w" refFor="ch" refForName="cycle_2"/>
              <dgm:constr type="r" for="ch" forName="cycle_3" refType="w"/>
              <dgm:constr type="b" for="ch" forName="cycle_3" refType="h" fact="0.83"/>
              <dgm:constr type="w" for="ch" forName="cycle_3" refType="w" fact="0.33"/>
              <dgm:constr type="h" for="ch" forName="cycle_3" refType="w" refFor="ch" refForName="cycle_3"/>
              <dgm:constr type="ctrX" for="ch" forName="cycle_4" refType="w" fact="0.5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l" for="ch" forName="cycle_5"/>
              <dgm:constr type="b" for="ch" forName="cycle_5" refType="h" fact="0.83"/>
              <dgm:constr type="w" for="ch" forName="cycle_5" refType="w" fact="0.33"/>
              <dgm:constr type="h" for="ch" forName="cycle_5" refType="w" refFor="ch" refForName="cycle_5"/>
              <dgm:constr type="l" for="ch" forName="cycle_6"/>
              <dgm:constr type="t" for="ch" forName="cycle_6" refType="h" fact="0.17"/>
              <dgm:constr type="w" for="ch" forName="cycle_6" refType="w" fact="0.33"/>
              <dgm:constr type="h" for="ch" forName="cycle_6" refType="w" refFor="ch" refForName="cycle_6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userS" for="des" ptType="node" refType="w" refFor="ch" refForName="textCenter" fact="0.67"/>
            </dgm:constrLst>
          </dgm:if>
          <dgm:else name="Name19">
            <dgm:constrLst>
              <dgm:constr type="ctrX" for="ch" forName="textCenter" refType="w" fact="0.5"/>
              <dgm:constr type="t" for="ch" forName="textCenter" refType="h" fact="0.444"/>
              <dgm:constr type="w" for="ch" forName="textCenter" refType="w" fact="0.167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263"/>
              <dgm:constr type="h" for="ch" forName="cycle_1" refType="w" refFor="ch" refForName="cycle_1"/>
              <dgm:constr type="r" for="ch" forName="cycle_2" refType="w" fact="0.938"/>
              <dgm:constr type="t" for="ch" forName="cycle_2" refType="h" fact="0.141"/>
              <dgm:constr type="w" for="ch" forName="cycle_2" refType="w" fact="0.263"/>
              <dgm:constr type="h" for="ch" forName="cycle_2" refType="w" refFor="ch" refForName="cycle_2"/>
              <dgm:constr type="r" for="ch" forName="cycle_3" refType="w"/>
              <dgm:constr type="b" for="ch" forName="cycle_3" refType="h" fact="0.74"/>
              <dgm:constr type="w" for="ch" forName="cycle_3" refType="w" fact="0.263"/>
              <dgm:constr type="h" for="ch" forName="cycle_3" refType="w" refFor="ch" refForName="cycle_3"/>
              <dgm:constr type="r" for="ch" forName="cycle_4" refType="w" fact="0.8"/>
              <dgm:constr type="b" for="ch" forName="cycle_4" refType="h"/>
              <dgm:constr type="w" for="ch" forName="cycle_4" refType="w" fact="0.263"/>
              <dgm:constr type="h" for="ch" forName="cycle_4" refType="w" refFor="ch" refForName="cycle_4"/>
              <dgm:constr type="l" for="ch" forName="cycle_5" refType="w" fact="0.2"/>
              <dgm:constr type="b" for="ch" forName="cycle_5" refType="h"/>
              <dgm:constr type="w" for="ch" forName="cycle_5" refType="w" fact="0.263"/>
              <dgm:constr type="h" for="ch" forName="cycle_5" refType="w" refFor="ch" refForName="cycle_5"/>
              <dgm:constr type="l" for="ch" forName="cycle_6"/>
              <dgm:constr type="b" for="ch" forName="cycle_6" refType="h" fact="0.74"/>
              <dgm:constr type="w" for="ch" forName="cycle_6" refType="w" fact="0.263"/>
              <dgm:constr type="h" for="ch" forName="cycle_6" refType="w" refFor="ch" refForName="cycle_6"/>
              <dgm:constr type="l" for="ch" forName="cycle_7" refType="w" fact="0.062"/>
              <dgm:constr type="t" for="ch" forName="cycle_7" refType="h" fact="0.141"/>
              <dgm:constr type="w" for="ch" forName="cycle_7" refType="w" fact="0.263"/>
              <dgm:constr type="h" for="ch" forName="cycle_7" refType="w" refFor="ch" refForName="cycle_7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primFontSz" for="des" forName="childCenter7" refType="primFontSz" refFor="des" refForName="childCenter1" op="equ"/>
              <dgm:constr type="primFontSz" for="des" forName="text7" refType="primFontSz" refFor="des" refForName="text1" op="equ"/>
              <dgm:constr type="userS" for="des" ptType="node" refType="w" refFor="ch" refForName="textCenter" fact="0.67"/>
            </dgm:constrLst>
          </dgm:else>
        </dgm:choose>
      </dgm:if>
      <dgm:else name="Name20">
        <dgm:choose name="Name21">
          <dgm:if name="Name22" axis="ch ch" ptType="node node" func="cnt" op="equ" val="1">
            <dgm:constrLst>
              <dgm:constr type="r" for="ch" forName="textCenter" refType="w"/>
              <dgm:constr type="ctrY" for="ch" forName="textCenter" refType="h" fact="0.5"/>
              <dgm:constr type="w" for="ch" forName="textCenter" refType="w" fact="0.32"/>
              <dgm:constr type="h" for="ch" forName="textCenter" refType="w" refFor="ch" refForName="textCenter"/>
              <dgm:constr type="l" for="ch" forName="cycle_1"/>
              <dgm:constr type="ctrY" for="ch" forName="cycle_1" refType="h" fact="0.5"/>
              <dgm:constr type="w" for="ch" forName="cycle_1" refType="w" fact="0.56"/>
              <dgm:constr type="h" for="ch" forName="cycle_1" refType="h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userS" for="des" ptType="node" refType="w" refFor="ch" refForName="textCenter" fact="0.67"/>
            </dgm:constrLst>
          </dgm:if>
          <dgm:if name="Name23" axis="ch ch" ptType="node node" func="cnt" op="equ" val="2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5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/>
              <dgm:constr type="h" for="ch" forName="cycle_1" refType="h" fact="0.34"/>
              <dgm:constr type="ctrX" for="ch" forName="cycle_2" refType="w" fact="0.5"/>
              <dgm:constr type="b" for="ch" forName="cycle_2" refType="h"/>
              <dgm:constr type="w" for="ch" forName="cycle_2" refType="w"/>
              <dgm:constr type="h" for="ch" forName="cycle_2" refType="h" fact="0.34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userS" for="des" ptType="node" refType="w" refFor="ch" refForName="textCenter" fact="0.67"/>
            </dgm:constrLst>
          </dgm:if>
          <dgm:if name="Name24" axis="ch ch" ptType="node node" func="cnt" op="equ" val="3">
            <dgm:choose name="Name25">
              <dgm:if name="Name26" axis="ch ch ch" ptType="node node node" st="1 2 0" cnt="1 1 0" func="cnt" op="equ" val="1">
                <dgm:choose name="Name27">
                  <dgm:if name="Name28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29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if>
              <dgm:else name="Name30">
                <dgm:choose name="Name31">
                  <dgm:if name="Name32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33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else>
            </dgm:choose>
          </dgm:if>
          <dgm:if name="Name34" axis="ch ch" ptType="node node" func="cnt" op="equ" val="4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5"/>
              <dgm:constr type="h" for="ch" forName="cycle_1" refType="h" fact="0.33"/>
              <dgm:constr type="l" for="ch" forName="cycle_2"/>
              <dgm:constr type="ctrY" for="ch" forName="cycle_2" refType="h" fact="0.5"/>
              <dgm:constr type="w" for="ch" forName="cycle_2" refType="w" fact="0.33"/>
              <dgm:constr type="h" for="ch" forName="cycle_2" refType="h" fact="0.5"/>
              <dgm:constr type="ctrX" for="ch" forName="cycle_3" refType="w" fact="0.5"/>
              <dgm:constr type="b" for="ch" forName="cycle_3" refType="h"/>
              <dgm:constr type="w" for="ch" forName="cycle_3" refType="w" fact="0.5"/>
              <dgm:constr type="h" for="ch" forName="cycle_3" refType="h" fact="0.33"/>
              <dgm:constr type="r" for="ch" forName="cycle_4" refType="w"/>
              <dgm:constr type="ctrY" for="ch" forName="cycle_4" refType="h" fact="0.5"/>
              <dgm:constr type="w" for="ch" forName="cycle_4" refType="w" fact="0.33"/>
              <dgm:constr type="h" for="ch" forName="cycle_4" refType="h" fact="0.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userS" for="des" ptType="node" refType="w" refFor="ch" refForName="textCenter" fact="0.67"/>
            </dgm:constrLst>
          </dgm:if>
          <dgm:if name="Name35" axis="ch ch" ptType="node node" func="cnt" op="equ" val="5">
            <dgm:constrLst>
              <dgm:constr type="ctrX" for="ch" forName="textCenter" refType="w" fact="0.5"/>
              <dgm:constr type="t" for="ch" forName="textCenter" refType="h" fact="0.42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l" for="ch" forName="cycle_2"/>
              <dgm:constr type="t" for="ch" forName="cycle_2" refType="h" fact="0.24"/>
              <dgm:constr type="w" for="ch" forName="cycle_2" refType="w" fact="0.33"/>
              <dgm:constr type="h" for="ch" forName="cycle_2" refType="w" refFor="ch" refForName="cycle_2"/>
              <dgm:constr type="l" for="ch" forName="cycle_3" refType="w" fact="0.11"/>
              <dgm:constr type="b" for="ch" forName="cycle_3" refType="h"/>
              <dgm:constr type="w" for="ch" forName="cycle_3" refType="w" fact="0.33"/>
              <dgm:constr type="h" for="ch" forName="cycle_3" refType="w" refFor="ch" refForName="cycle_3"/>
              <dgm:constr type="r" for="ch" forName="cycle_4" refType="w" fact="0.89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r" for="ch" forName="cycle_5" refType="w"/>
              <dgm:constr type="t" for="ch" forName="cycle_5" refType="h" fact="0.24"/>
              <dgm:constr type="w" for="ch" forName="cycle_5" refType="w" fact="0.33"/>
              <dgm:constr type="h" for="ch" forName="cycle_5" refType="w" refFor="ch" refForName="cycle_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userS" for="des" ptType="node" refType="w" refFor="ch" refForName="textCenter" fact="0.67"/>
            </dgm:constrLst>
          </dgm:if>
          <dgm:if name="Name36" axis="ch ch" ptType="node node" func="cnt" op="equ" val="6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l" for="ch" forName="cycle_2"/>
              <dgm:constr type="t" for="ch" forName="cycle_2" refType="h" fact="0.17"/>
              <dgm:constr type="w" for="ch" forName="cycle_2" refType="w" fact="0.33"/>
              <dgm:constr type="h" for="ch" forName="cycle_2" refType="w" refFor="ch" refForName="cycle_2"/>
              <dgm:constr type="l" for="ch" forName="cycle_3"/>
              <dgm:constr type="b" for="ch" forName="cycle_3" refType="h" fact="0.83"/>
              <dgm:constr type="w" for="ch" forName="cycle_3" refType="w" fact="0.33"/>
              <dgm:constr type="h" for="ch" forName="cycle_3" refType="w" refFor="ch" refForName="cycle_3"/>
              <dgm:constr type="ctrX" for="ch" forName="cycle_4" refType="w" fact="0.5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r" for="ch" forName="cycle_5" refType="w"/>
              <dgm:constr type="b" for="ch" forName="cycle_5" refType="h" fact="0.83"/>
              <dgm:constr type="w" for="ch" forName="cycle_5" refType="w" fact="0.33"/>
              <dgm:constr type="h" for="ch" forName="cycle_5" refType="w" refFor="ch" refForName="cycle_5"/>
              <dgm:constr type="r" for="ch" forName="cycle_6" refType="w"/>
              <dgm:constr type="t" for="ch" forName="cycle_6" refType="h" fact="0.17"/>
              <dgm:constr type="w" for="ch" forName="cycle_6" refType="w" fact="0.33"/>
              <dgm:constr type="h" for="ch" forName="cycle_6" refType="w" refFor="ch" refForName="cycle_6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userS" for="des" ptType="node" refType="w" refFor="ch" refForName="textCenter" fact="0.67"/>
            </dgm:constrLst>
          </dgm:if>
          <dgm:else name="Name37">
            <dgm:constrLst>
              <dgm:constr type="ctrX" for="ch" forName="textCenter" refType="w" fact="0.5"/>
              <dgm:constr type="t" for="ch" forName="textCenter" refType="h" fact="0.444"/>
              <dgm:constr type="w" for="ch" forName="textCenter" refType="w" fact="0.167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263"/>
              <dgm:constr type="h" for="ch" forName="cycle_1" refType="w" refFor="ch" refForName="cycle_1"/>
              <dgm:constr type="l" for="ch" forName="cycle_2" refType="w" fact="0.062"/>
              <dgm:constr type="t" for="ch" forName="cycle_2" refType="h" fact="0.141"/>
              <dgm:constr type="w" for="ch" forName="cycle_2" refType="w" fact="0.263"/>
              <dgm:constr type="h" for="ch" forName="cycle_2" refType="w" refFor="ch" refForName="cycle_2"/>
              <dgm:constr type="l" for="ch" forName="cycle_3"/>
              <dgm:constr type="b" for="ch" forName="cycle_3" refType="h" fact="0.74"/>
              <dgm:constr type="w" for="ch" forName="cycle_3" refType="w" fact="0.263"/>
              <dgm:constr type="h" for="ch" forName="cycle_3" refType="w" refFor="ch" refForName="cycle_3"/>
              <dgm:constr type="l" for="ch" forName="cycle_4" refType="w" fact="0.2"/>
              <dgm:constr type="b" for="ch" forName="cycle_4" refType="h"/>
              <dgm:constr type="w" for="ch" forName="cycle_4" refType="w" fact="0.263"/>
              <dgm:constr type="h" for="ch" forName="cycle_4" refType="w" refFor="ch" refForName="cycle_4"/>
              <dgm:constr type="r" for="ch" forName="cycle_5" refType="w" fact="0.8"/>
              <dgm:constr type="b" for="ch" forName="cycle_5" refType="h"/>
              <dgm:constr type="w" for="ch" forName="cycle_5" refType="w" fact="0.263"/>
              <dgm:constr type="h" for="ch" forName="cycle_5" refType="w" refFor="ch" refForName="cycle_5"/>
              <dgm:constr type="r" for="ch" forName="cycle_6" refType="w"/>
              <dgm:constr type="b" for="ch" forName="cycle_6" refType="h" fact="0.74"/>
              <dgm:constr type="w" for="ch" forName="cycle_6" refType="w" fact="0.263"/>
              <dgm:constr type="h" for="ch" forName="cycle_6" refType="w" refFor="ch" refForName="cycle_6"/>
              <dgm:constr type="r" for="ch" forName="cycle_7" refType="w" fact="0.938"/>
              <dgm:constr type="t" for="ch" forName="cycle_7" refType="h" fact="0.141"/>
              <dgm:constr type="w" for="ch" forName="cycle_7" refType="w" fact="0.263"/>
              <dgm:constr type="h" for="ch" forName="cycle_7" refType="w" refFor="ch" refForName="cycle_7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primFontSz" for="des" forName="childCenter7" refType="primFontSz" refFor="des" refForName="childCenter1" op="equ"/>
              <dgm:constr type="primFontSz" for="des" forName="text7" refType="primFontSz" refFor="des" refForName="text1" op="equ"/>
              <dgm:constr type="userS" for="des" ptType="node" refType="w" refFor="ch" refForName="textCenter" fact="0.67"/>
            </dgm:constrLst>
          </dgm:else>
        </dgm:choose>
      </dgm:else>
    </dgm:choose>
    <dgm:forEach name="Name38" axis="ch" ptType="node" cnt="1">
      <dgm:choose name="Name39">
        <dgm:if name="Name40" axis="des" func="maxDepth" op="lte" val="1">
          <dgm:layoutNode name="singleCycle">
            <dgm:choose name="Name41">
              <dgm:if name="Name42" axis="ch" ptType="node" func="cnt" op="equ" val="1">
                <dgm:choose name="Name43">
                  <dgm:if name="Name44" func="var" arg="dir" op="equ" val="norm">
                    <dgm:alg type="cycle">
                      <dgm:param type="stAng" val="90"/>
                      <dgm:param type="ctrShpMap" val="fNode"/>
                    </dgm:alg>
                  </dgm:if>
                  <dgm:else name="Name45">
                    <dgm:alg type="cycle">
                      <dgm:param type="stAng" val="-90"/>
                      <dgm:param type="spanAng" val="-360"/>
                      <dgm:param type="ctrShpMap" val="fNode"/>
                    </dgm:alg>
                  </dgm:else>
                </dgm:choose>
              </dgm:if>
              <dgm:else name="Name46">
                <dgm:choose name="Name47">
                  <dgm:if name="Name48" func="var" arg="dir" op="equ" val="norm">
                    <dgm:alg type="cycle">
                      <dgm:param type="ctrShpMap" val="fNode"/>
                    </dgm:alg>
                  </dgm:if>
                  <dgm:else name="Name49">
                    <dgm:alg type="cycle">
                      <dgm:param type="spanAng" val="-360"/>
                      <dgm:param type="ctrShpMap" val="fNode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hoose name="Name50">
              <dgm:if name="Name51" axis="ch" ptType="node" func="cnt" op="equ" val="0">
                <dgm:constrLst>
                  <dgm:constr type="w" for="ch" forName="singleCenter" refType="w"/>
                  <dgm:constr type="h" for="ch" forName="singleCenter" refType="w" refFor="ch" refForName="singleCenter"/>
                </dgm:constrLst>
              </dgm:if>
              <dgm:if name="Name52" axis="ch" ptType="node" func="cnt" op="equ" val="1">
                <dgm:constrLst>
                  <dgm:constr type="w" for="ch" forName="singleCenter" refType="w" fact="0.5"/>
                  <dgm:constr type="h" for="ch" forName="singleCenter" refType="w" refFor="ch" refForName="singleCenter"/>
                  <dgm:constr type="userS" for="ch" ptType="node" refType="w" refFor="ch" refForName="singleCenter" fact="0.67"/>
                </dgm:constrLst>
              </dgm:if>
              <dgm:else name="Name53">
                <dgm:constrLst>
                  <dgm:constr type="w" for="ch" forName="singleCenter" refType="w" fact="0.3"/>
                  <dgm:constr type="h" for="ch" forName="singleCenter" refType="w" refFor="ch" refForName="singleCenter"/>
                  <dgm:constr type="userS" for="ch" ptType="node" refType="w" refFor="ch" refForName="singleCenter" fact="0.67"/>
                </dgm:constrLst>
              </dgm:else>
            </dgm:choose>
            <dgm:layoutNode name="singleCenter" styleLbl="node1">
              <dgm:varLst>
                <dgm:chMax val="7"/>
                <dgm:chPref val="7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self" ptType="node"/>
              <dgm:constrLst>
                <dgm:constr type="tMarg" refType="primFontSz" fact="0.2"/>
                <dgm:constr type="bMarg" refType="primFontSz" fact="0.2"/>
                <dgm:constr type="lMarg" refType="primFontSz" fact="0.2"/>
                <dgm:constr type="rMarg" refType="primFontSz" fact="0.2"/>
              </dgm:constrLst>
              <dgm:ruleLst>
                <dgm:rule type="primFontSz" val="5" fact="NaN" max="NaN"/>
              </dgm:ruleLst>
            </dgm:layoutNode>
            <dgm:forEach name="Name54" axis="ch" cnt="21">
              <dgm:forEach name="Name55" axis="self" ptType="parTrans">
                <dgm:layoutNode name="Name56">
                  <dgm:alg type="conn">
                    <dgm:param type="dim" val="1D"/>
                    <dgm:param type="begPts" val="auto"/>
                    <dgm:param type="endPts" val="auto"/>
                    <dgm:param type="begSty" val="noArr"/>
                    <dgm:param type="endSty" val="noArr"/>
                  </dgm:alg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</dgm:layoutNode>
              </dgm:forEach>
              <dgm:forEach name="Name57" axis="self" ptType="node">
                <dgm:layoutNode name="text0" styleLbl="node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/>
                  </dgm:shape>
                  <dgm:presOf axis="desOrSelf" ptType="node"/>
                  <dgm:constrLst>
                    <dgm:constr type="userS"/>
                    <dgm:constr type="w" refType="userS"/>
                    <dgm:constr type="h" refType="w"/>
                    <dgm:constr type="tMarg" refType="primFontSz" fact="0.2"/>
                    <dgm:constr type="bMarg" refType="primFontSz" fact="0.2"/>
                    <dgm:constr type="lMarg" refType="primFontSz" fact="0.2"/>
                    <dgm:constr type="rMarg" refType="primFontSz" fact="0.2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if>
        <dgm:else name="Name58">
          <dgm:layoutNode name="textCenter" styleLbl="node1">
            <dgm:alg type="tx"/>
            <dgm:shape xmlns:r="http://schemas.openxmlformats.org/officeDocument/2006/relationships" type="roundRect" r:blip="">
              <dgm:adjLst/>
            </dgm:shape>
            <dgm:presOf axis="self" ptType="node"/>
            <dgm:constrLst>
              <dgm:constr type="tMarg" refType="primFontSz" fact="0.2"/>
              <dgm:constr type="bMarg" refType="primFontSz" fact="0.2"/>
              <dgm:constr type="lMarg" refType="primFontSz" fact="0.2"/>
              <dgm:constr type="rMarg" refType="primFontSz" fact="0.2"/>
            </dgm:constrLst>
            <dgm:ruleLst>
              <dgm:rule type="primFontSz" val="5" fact="NaN" max="NaN"/>
            </dgm:ruleLst>
          </dgm:layoutNode>
          <dgm:choose name="Name59">
            <dgm:if name="Name60" axis="ch" ptType="node" func="cnt" op="gte" val="1">
              <dgm:layoutNode name="cycle_1">
                <dgm:choose name="Name61">
                  <dgm:if name="Name62" func="var" arg="dir" op="equ" val="norm">
                    <dgm:choose name="Name63">
                      <dgm:if name="Name64" axis="ch" ptType="node" func="cnt" op="equ" val="1">
                        <dgm:choose name="Name65">
                          <dgm:if name="Name66" axis="ch ch" ptType="node node" st="1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67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90"/>
                            </dgm:alg>
                          </dgm:if>
                          <dgm:else name="Name68">
                            <dgm:alg type="cycle">
                              <dgm:param type="ctrShpMap" val="fNode"/>
                              <dgm:param type="stAng" val="0"/>
                              <dgm:param type="spanAng" val="180"/>
                            </dgm:alg>
                          </dgm:else>
                        </dgm:choose>
                      </dgm:if>
                      <dgm:if name="Name69" axis="ch" ptType="node" func="cnt" op="equ" val="2">
                        <dgm:choose name="Name70">
                          <dgm:if name="Name7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7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73">
                            <dgm:alg type="cycle">
                              <dgm:param type="ctrShpMap" val="fNode"/>
                              <dgm:param type="stAng" val="270"/>
                              <dgm:param type="spanAng" val="180"/>
                            </dgm:alg>
                          </dgm:else>
                        </dgm:choose>
                      </dgm:if>
                      <dgm:if name="Name74" axis="ch" ptType="node" func="cnt" op="equ" val="3">
                        <dgm:choose name="Name75">
                          <dgm:if name="Name7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7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78">
                            <dgm:alg type="cycle">
                              <dgm:param type="ctrShpMap" val="fNode"/>
                              <dgm:param type="stAng" val="270"/>
                              <dgm:param type="spanAng" val="180"/>
                            </dgm:alg>
                          </dgm:else>
                        </dgm:choose>
                      </dgm:if>
                      <dgm:if name="Name79" axis="ch" ptType="node" func="cnt" op="equ" val="4">
                        <dgm:choose name="Name80">
                          <dgm:if name="Name8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8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83">
                            <dgm:alg type="cycle">
                              <dgm:param type="ctrShpMap" val="fNode"/>
                              <dgm:param type="stAng" val="292.5"/>
                              <dgm:param type="spanAng" val="135"/>
                            </dgm:alg>
                          </dgm:else>
                        </dgm:choose>
                      </dgm:if>
                      <dgm:if name="Name84" axis="ch" ptType="node" func="cnt" op="equ" val="5">
                        <dgm:choose name="Name85">
                          <dgm:if name="Name8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8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8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89" axis="ch" ptType="node" func="cnt" op="equ" val="6">
                        <dgm:choose name="Name90">
                          <dgm:if name="Name9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9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93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94" axis="ch" ptType="node" func="cnt" op="gte" val="7">
                        <dgm:choose name="Name95">
                          <dgm:if name="Name9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9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9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99"/>
                    </dgm:choose>
                  </dgm:if>
                  <dgm:else name="Name100">
                    <dgm:choose name="Name101">
                      <dgm:if name="Name102" axis="ch" ptType="node" func="cnt" op="equ" val="1">
                        <dgm:choose name="Name103">
                          <dgm:if name="Name104" axis="ch ch" ptType="node node" st="1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105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-90"/>
                            </dgm:alg>
                          </dgm:if>
                          <dgm:else name="Name106">
                            <dgm:alg type="cycle">
                              <dgm:param type="ctrShpMap" val="fNode"/>
                              <dgm:param type="stAng" val="0"/>
                              <dgm:param type="spanAng" val="-180"/>
                            </dgm:alg>
                          </dgm:else>
                        </dgm:choose>
                      </dgm:if>
                      <dgm:if name="Name107" axis="ch" ptType="node" func="cnt" op="equ" val="2">
                        <dgm:choose name="Name108">
                          <dgm:if name="Name10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1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11">
                            <dgm:alg type="cycle">
                              <dgm:param type="ctrShpMap" val="fNode"/>
                              <dgm:param type="stAng" val="90"/>
                              <dgm:param type="spanAng" val="-180"/>
                            </dgm:alg>
                          </dgm:else>
                        </dgm:choose>
                      </dgm:if>
                      <dgm:if name="Name112" axis="ch" ptType="node" func="cnt" op="equ" val="3">
                        <dgm:choose name="Name113">
                          <dgm:if name="Name11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1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16">
                            <dgm:alg type="cycle">
                              <dgm:param type="ctrShpMap" val="fNode"/>
                              <dgm:param type="stAng" val="90"/>
                              <dgm:param type="spanAng" val="-180"/>
                            </dgm:alg>
                          </dgm:else>
                        </dgm:choose>
                      </dgm:if>
                      <dgm:if name="Name117" axis="ch" ptType="node" func="cnt" op="equ" val="4">
                        <dgm:choose name="Name118">
                          <dgm:if name="Name11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2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21">
                            <dgm:alg type="cycle">
                              <dgm:param type="ctrShpMap" val="fNode"/>
                              <dgm:param type="stAng" val="67.5"/>
                              <dgm:param type="spanAng" val="-135"/>
                            </dgm:alg>
                          </dgm:else>
                        </dgm:choose>
                      </dgm:if>
                      <dgm:if name="Name122" axis="ch" ptType="node" func="cnt" op="equ" val="5">
                        <dgm:choose name="Name123">
                          <dgm:if name="Name12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2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2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127" axis="ch" ptType="node" func="cnt" op="equ" val="6">
                        <dgm:choose name="Name128">
                          <dgm:if name="Name12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3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31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132" axis="ch" ptType="node" func="cnt" op="gte" val="7">
                        <dgm:choose name="Name133">
                          <dgm:if name="Name13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3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3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137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138" axis="ch" ptType="node" cnt="1">
                  <dgm:layoutNode name="childCenter1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139" axis="ch">
                    <dgm:forEach name="Name140" axis="self" ptType="parTrans">
                      <dgm:layoutNode name="Name141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142" axis="self" ptType="node">
                      <dgm:layoutNode name="text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143" axis="ch" ptType="parTrans" cnt="1">
                <dgm:layoutNode name="Name144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1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145"/>
          </dgm:choose>
          <dgm:choose name="Name146">
            <dgm:if name="Name147" axis="ch" ptType="node" func="cnt" op="gte" val="2">
              <dgm:layoutNode name="cycle_2">
                <dgm:choose name="Name148">
                  <dgm:if name="Name149" func="var" arg="dir" op="equ" val="norm">
                    <dgm:choose name="Name150">
                      <dgm:if name="Name151" axis="ch" ptType="node" func="cnt" op="equ" val="2">
                        <dgm:choose name="Name152">
                          <dgm:if name="Name153" axis="ch ch" ptType="node node" st="2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154" axis="ch ch" ptType="node node" st="2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155">
                            <dgm:alg type="cycle">
                              <dgm:param type="ctrShpMap" val="fNode"/>
                              <dgm:param type="stAng" val="90"/>
                              <dgm:param type="spanAng" val="180"/>
                            </dgm:alg>
                          </dgm:else>
                        </dgm:choose>
                      </dgm:if>
                      <dgm:if name="Name156" axis="ch" ptType="node" func="cnt" op="equ" val="3">
                        <dgm:choose name="Name157">
                          <dgm:if name="Name158" axis="ch ch" ptType="node node" st="2 1" cnt="1 0" func="cnt" op="equ" val="1">
                            <dgm:alg type="cycle">
                              <dgm:param type="ctrShpMap" val="fNode"/>
                              <dgm:param type="stAng" val="120"/>
                              <dgm:param type="horzAlign" val="r"/>
                              <dgm:param type="vertAlign" val="b"/>
                            </dgm:alg>
                          </dgm:if>
                          <dgm:if name="Name159" axis="ch ch" ptType="node node" st="2 1" cnt="1 0" func="cnt" op="equ" val="2">
                            <dgm:alg type="cycle">
                              <dgm:param type="ctrShpMap" val="fNode"/>
                              <dgm:param type="stAng" val="75"/>
                              <dgm:param type="spanAng" val="90"/>
                              <dgm:param type="horzAlign" val="r"/>
                              <dgm:param type="vertAlign" val="b"/>
                            </dgm:alg>
                          </dgm:if>
                          <dgm:else name="Name160">
                            <dgm:alg type="cycle">
                              <dgm:param type="ctrShpMap" val="fNode"/>
                              <dgm:param type="stAng" val="30"/>
                              <dgm:param type="spanAng" val="180"/>
                            </dgm:alg>
                          </dgm:else>
                        </dgm:choose>
                      </dgm:if>
                      <dgm:if name="Name161" axis="ch" ptType="node" func="cnt" op="equ" val="4">
                        <dgm:choose name="Name162">
                          <dgm:if name="Name163" axis="ch ch" ptType="node node" st="2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164" axis="ch ch" ptType="node node" st="2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90"/>
                            </dgm:alg>
                          </dgm:if>
                          <dgm:else name="Name165">
                            <dgm:alg type="cycle">
                              <dgm:param type="ctrShpMap" val="fNode"/>
                              <dgm:param type="stAng" val="22.5"/>
                              <dgm:param type="spanAng" val="135"/>
                            </dgm:alg>
                          </dgm:else>
                        </dgm:choose>
                      </dgm:if>
                      <dgm:if name="Name166" axis="ch" ptType="node" func="cnt" op="equ" val="5">
                        <dgm:choose name="Name167">
                          <dgm:if name="Name168" axis="ch ch" ptType="node node" st="2 1" cnt="1 0" func="cnt" op="equ" val="1">
                            <dgm:alg type="cycle">
                              <dgm:param type="ctrShpMap" val="fNode"/>
                              <dgm:param type="stAng" val="72"/>
                            </dgm:alg>
                          </dgm:if>
                          <dgm:if name="Name169" axis="ch ch" ptType="node node" st="2 1" cnt="1 0" func="cnt" op="equ" val="2">
                            <dgm:alg type="cycle">
                              <dgm:param type="ctrShpMap" val="fNode"/>
                              <dgm:param type="stAng" val="27"/>
                              <dgm:param type="spanAng" val="90"/>
                            </dgm:alg>
                          </dgm:if>
                          <dgm:else name="Name17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171" axis="ch" ptType="node" func="cnt" op="equ" val="6">
                        <dgm:choose name="Name172">
                          <dgm:if name="Name173" axis="ch ch" ptType="node node" st="2 1" cnt="1 0" func="cnt" op="equ" val="1">
                            <dgm:alg type="cycle">
                              <dgm:param type="ctrShpMap" val="fNode"/>
                              <dgm:param type="stAng" val="60"/>
                            </dgm:alg>
                          </dgm:if>
                          <dgm:if name="Name174" axis="ch ch" ptType="node node" st="2 1" cnt="1 0" func="cnt" op="equ" val="2">
                            <dgm:alg type="cycle">
                              <dgm:param type="ctrShpMap" val="fNode"/>
                              <dgm:param type="stAng" val="15"/>
                              <dgm:param type="spanAng" val="90"/>
                            </dgm:alg>
                          </dgm:if>
                          <dgm:else name="Name175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176" axis="ch" ptType="node" func="cnt" op="gte" val="7">
                        <dgm:choose name="Name177">
                          <dgm:if name="Name178" axis="ch ch" ptType="node node" st="2 1" cnt="1 0" func="cnt" op="equ" val="1">
                            <dgm:alg type="cycle">
                              <dgm:param type="ctrShpMap" val="fNode"/>
                              <dgm:param type="stAng" val="51"/>
                            </dgm:alg>
                          </dgm:if>
                          <dgm:if name="Name179" axis="ch ch" ptType="node node" st="2 1" cnt="1 0" func="cnt" op="equ" val="2">
                            <dgm:alg type="cycle">
                              <dgm:param type="ctrShpMap" val="fNode"/>
                              <dgm:param type="stAng" val="6"/>
                              <dgm:param type="spanAng" val="90"/>
                            </dgm:alg>
                          </dgm:if>
                          <dgm:else name="Name18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181"/>
                    </dgm:choose>
                  </dgm:if>
                  <dgm:else name="Name182">
                    <dgm:choose name="Name183">
                      <dgm:if name="Name184" axis="ch" ptType="node" func="cnt" op="equ" val="2">
                        <dgm:choose name="Name185">
                          <dgm:if name="Name186" axis="ch ch" ptType="node node" st="2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187" axis="ch ch" ptType="node node" st="2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188">
                            <dgm:alg type="cycle">
                              <dgm:param type="ctrShpMap" val="fNode"/>
                              <dgm:param type="stAng" val="270"/>
                              <dgm:param type="spanAng" val="-180"/>
                            </dgm:alg>
                          </dgm:else>
                        </dgm:choose>
                      </dgm:if>
                      <dgm:if name="Name189" axis="ch" ptType="node" func="cnt" op="equ" val="3">
                        <dgm:choose name="Name190">
                          <dgm:if name="Name191" axis="ch ch" ptType="node node" st="2 1" cnt="1 0" func="cnt" op="equ" val="1">
                            <dgm:alg type="cycle">
                              <dgm:param type="ctrShpMap" val="fNode"/>
                              <dgm:param type="stAng" val="240"/>
                              <dgm:param type="horzAlign" val="l"/>
                              <dgm:param type="vertAlign" val="b"/>
                            </dgm:alg>
                          </dgm:if>
                          <dgm:if name="Name192" axis="ch ch" ptType="node node" st="2 1" cnt="1 0" func="cnt" op="equ" val="2">
                            <dgm:alg type="cycle">
                              <dgm:param type="ctrShpMap" val="fNode"/>
                              <dgm:param type="stAng" val="285"/>
                              <dgm:param type="spanAng" val="-90"/>
                              <dgm:param type="horzAlign" val="l"/>
                              <dgm:param type="vertAlign" val="b"/>
                            </dgm:alg>
                          </dgm:if>
                          <dgm:else name="Name193">
                            <dgm:alg type="cycle">
                              <dgm:param type="ctrShpMap" val="fNode"/>
                              <dgm:param type="stAng" val="330"/>
                              <dgm:param type="spanAng" val="-180"/>
                            </dgm:alg>
                          </dgm:else>
                        </dgm:choose>
                      </dgm:if>
                      <dgm:if name="Name194" axis="ch" ptType="node" func="cnt" op="equ" val="4">
                        <dgm:choose name="Name195">
                          <dgm:if name="Name196" axis="ch ch" ptType="node node" st="2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197" axis="ch ch" ptType="node node" st="2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-90"/>
                            </dgm:alg>
                          </dgm:if>
                          <dgm:else name="Name198">
                            <dgm:alg type="cycle">
                              <dgm:param type="ctrShpMap" val="fNode"/>
                              <dgm:param type="stAng" val="337.5"/>
                              <dgm:param type="spanAng" val="-135"/>
                            </dgm:alg>
                          </dgm:else>
                        </dgm:choose>
                      </dgm:if>
                      <dgm:if name="Name199" axis="ch" ptType="node" func="cnt" op="equ" val="5">
                        <dgm:choose name="Name200">
                          <dgm:if name="Name201" axis="ch ch" ptType="node node" st="2 1" cnt="1 0" func="cnt" op="equ" val="1">
                            <dgm:alg type="cycle">
                              <dgm:param type="ctrShpMap" val="fNode"/>
                              <dgm:param type="stAng" val="288"/>
                            </dgm:alg>
                          </dgm:if>
                          <dgm:if name="Name202" axis="ch ch" ptType="node node" st="2 1" cnt="1 0" func="cnt" op="equ" val="2">
                            <dgm:alg type="cycle">
                              <dgm:param type="ctrShpMap" val="fNode"/>
                              <dgm:param type="stAng" val="333"/>
                              <dgm:param type="spanAng" val="-90"/>
                            </dgm:alg>
                          </dgm:if>
                          <dgm:else name="Name203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04" axis="ch" ptType="node" func="cnt" op="equ" val="6">
                        <dgm:choose name="Name205">
                          <dgm:if name="Name206" axis="ch ch" ptType="node node" st="2 1" cnt="1 0" func="cnt" op="equ" val="1">
                            <dgm:alg type="cycle">
                              <dgm:param type="ctrShpMap" val="fNode"/>
                              <dgm:param type="stAng" val="300"/>
                            </dgm:alg>
                          </dgm:if>
                          <dgm:if name="Name207" axis="ch ch" ptType="node node" st="2 1" cnt="1 0" func="cnt" op="equ" val="2">
                            <dgm:alg type="cycle">
                              <dgm:param type="ctrShpMap" val="fNode"/>
                              <dgm:param type="stAng" val="345"/>
                              <dgm:param type="spanAng" val="-90"/>
                            </dgm:alg>
                          </dgm:if>
                          <dgm:else name="Name208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09" axis="ch" ptType="node" func="cnt" op="gte" val="7">
                        <dgm:choose name="Name210">
                          <dgm:if name="Name211" axis="ch ch" ptType="node node" st="2 1" cnt="1 0" func="cnt" op="equ" val="1">
                            <dgm:alg type="cycle">
                              <dgm:param type="ctrShpMap" val="fNode"/>
                              <dgm:param type="stAng" val="308"/>
                            </dgm:alg>
                          </dgm:if>
                          <dgm:if name="Name212" axis="ch ch" ptType="node node" st="2 1" cnt="1 0" func="cnt" op="equ" val="2">
                            <dgm:alg type="cycle">
                              <dgm:param type="ctrShpMap" val="fNode"/>
                              <dgm:param type="stAng" val="353"/>
                              <dgm:param type="spanAng" val="-90"/>
                            </dgm:alg>
                          </dgm:if>
                          <dgm:else name="Name213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214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215" axis="ch" ptType="node" st="2" cnt="1">
                  <dgm:layoutNode name="childCenter2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216" axis="ch">
                    <dgm:forEach name="Name217" axis="self" ptType="parTrans">
                      <dgm:layoutNode name="Name218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219" axis="self" ptType="node">
                      <dgm:layoutNode name="text2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220" axis="ch" ptType="parTrans" st="2" cnt="1">
                <dgm:layoutNode name="Name221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222"/>
          </dgm:choose>
          <dgm:choose name="Name223">
            <dgm:if name="Name224" axis="ch" ptType="node" func="cnt" op="gte" val="3">
              <dgm:layoutNode name="cycle_3">
                <dgm:choose name="Name225">
                  <dgm:if name="Name226" func="var" arg="dir" op="equ" val="norm">
                    <dgm:choose name="Name227">
                      <dgm:if name="Name228" axis="ch" ptType="node" func="cnt" op="equ" val="3">
                        <dgm:choose name="Name229">
                          <dgm:if name="Name230" axis="ch ch" ptType="node node" st="3 1" cnt="1 0" func="cnt" op="equ" val="1">
                            <dgm:alg type="cycle">
                              <dgm:param type="ctrShpMap" val="fNode"/>
                              <dgm:param type="stAng" val="240"/>
                              <dgm:param type="horzAlign" val="l"/>
                              <dgm:param type="vertAlign" val="b"/>
                            </dgm:alg>
                          </dgm:if>
                          <dgm:if name="Name231" axis="ch ch" ptType="node node" st="3 1" cnt="1 0" func="cnt" op="equ" val="2">
                            <dgm:alg type="cycle">
                              <dgm:param type="ctrShpMap" val="fNode"/>
                              <dgm:param type="stAng" val="195"/>
                              <dgm:param type="spanAng" val="90"/>
                              <dgm:param type="horzAlign" val="l"/>
                              <dgm:param type="vertAlign" val="b"/>
                            </dgm:alg>
                          </dgm:if>
                          <dgm:else name="Name232">
                            <dgm:alg type="cycle">
                              <dgm:param type="ctrShpMap" val="fNode"/>
                              <dgm:param type="stAng" val="150"/>
                              <dgm:param type="spanAng" val="180"/>
                            </dgm:alg>
                          </dgm:else>
                        </dgm:choose>
                      </dgm:if>
                      <dgm:if name="Name233" axis="ch" ptType="node" func="cnt" op="equ" val="4">
                        <dgm:choose name="Name234">
                          <dgm:if name="Name235" axis="ch ch" ptType="node node" st="3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236" axis="ch ch" ptType="node node" st="3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237">
                            <dgm:alg type="cycle">
                              <dgm:param type="ctrShpMap" val="fNode"/>
                              <dgm:param type="stAng" val="112.5"/>
                              <dgm:param type="spanAng" val="135"/>
                            </dgm:alg>
                          </dgm:else>
                        </dgm:choose>
                      </dgm:if>
                      <dgm:if name="Name238" axis="ch" ptType="node" func="cnt" op="equ" val="5">
                        <dgm:choose name="Name239">
                          <dgm:if name="Name240" axis="ch ch" ptType="node node" st="3 1" cnt="1 0" func="cnt" op="equ" val="1">
                            <dgm:alg type="cycle">
                              <dgm:param type="ctrShpMap" val="fNode"/>
                              <dgm:param type="stAng" val="144"/>
                            </dgm:alg>
                          </dgm:if>
                          <dgm:if name="Name241" axis="ch ch" ptType="node node" st="3 1" cnt="1 0" func="cnt" op="equ" val="2">
                            <dgm:alg type="cycle">
                              <dgm:param type="ctrShpMap" val="fNode"/>
                              <dgm:param type="stAng" val="99"/>
                              <dgm:param type="spanAng" val="90"/>
                            </dgm:alg>
                          </dgm:if>
                          <dgm:else name="Name242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243" axis="ch" ptType="node" func="cnt" op="equ" val="6">
                        <dgm:choose name="Name244">
                          <dgm:if name="Name245" axis="ch ch" ptType="node node" st="3 1" cnt="1 0" func="cnt" op="equ" val="1">
                            <dgm:alg type="cycle">
                              <dgm:param type="ctrShpMap" val="fNode"/>
                              <dgm:param type="stAng" val="120"/>
                            </dgm:alg>
                          </dgm:if>
                          <dgm:if name="Name246" axis="ch ch" ptType="node node" st="3 1" cnt="1 0" func="cnt" op="equ" val="2">
                            <dgm:alg type="cycle">
                              <dgm:param type="ctrShpMap" val="fNode"/>
                              <dgm:param type="stAng" val="75"/>
                              <dgm:param type="spanAng" val="90"/>
                            </dgm:alg>
                          </dgm:if>
                          <dgm:else name="Name247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248" axis="ch" ptType="node" func="cnt" op="gte" val="7">
                        <dgm:choose name="Name249">
                          <dgm:if name="Name250" axis="ch ch" ptType="node node" st="3 1" cnt="1 0" func="cnt" op="equ" val="1">
                            <dgm:alg type="cycle">
                              <dgm:param type="ctrShpMap" val="fNode"/>
                              <dgm:param type="stAng" val="102"/>
                            </dgm:alg>
                          </dgm:if>
                          <dgm:if name="Name251" axis="ch ch" ptType="node node" st="3 1" cnt="1 0" func="cnt" op="equ" val="2">
                            <dgm:alg type="cycle">
                              <dgm:param type="ctrShpMap" val="fNode"/>
                              <dgm:param type="stAng" val="57"/>
                              <dgm:param type="spanAng" val="90"/>
                            </dgm:alg>
                          </dgm:if>
                          <dgm:else name="Name252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253"/>
                    </dgm:choose>
                  </dgm:if>
                  <dgm:else name="Name254">
                    <dgm:choose name="Name255">
                      <dgm:if name="Name256" axis="ch" ptType="node" func="cnt" op="equ" val="3">
                        <dgm:choose name="Name257">
                          <dgm:if name="Name258" axis="ch ch" ptType="node node" st="3 1" cnt="1 0" func="cnt" op="equ" val="1">
                            <dgm:alg type="cycle">
                              <dgm:param type="ctrShpMap" val="fNode"/>
                              <dgm:param type="stAng" val="120"/>
                              <dgm:param type="horzAlign" val="r"/>
                              <dgm:param type="vertAlign" val="b"/>
                            </dgm:alg>
                          </dgm:if>
                          <dgm:if name="Name259" axis="ch ch" ptType="node node" st="3 1" cnt="1 0" func="cnt" op="equ" val="2">
                            <dgm:alg type="cycle">
                              <dgm:param type="ctrShpMap" val="fNode"/>
                              <dgm:param type="stAng" val="165"/>
                              <dgm:param type="spanAng" val="-90"/>
                              <dgm:param type="horzAlign" val="r"/>
                              <dgm:param type="vertAlign" val="b"/>
                            </dgm:alg>
                          </dgm:if>
                          <dgm:else name="Name260">
                            <dgm:alg type="cycle">
                              <dgm:param type="ctrShpMap" val="fNode"/>
                              <dgm:param type="stAng" val="210"/>
                              <dgm:param type="spanAng" val="-180"/>
                            </dgm:alg>
                          </dgm:else>
                        </dgm:choose>
                      </dgm:if>
                      <dgm:if name="Name261" axis="ch" ptType="node" func="cnt" op="equ" val="4">
                        <dgm:choose name="Name262">
                          <dgm:if name="Name263" axis="ch ch" ptType="node node" st="3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264" axis="ch ch" ptType="node node" st="3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265">
                            <dgm:alg type="cycle">
                              <dgm:param type="ctrShpMap" val="fNode"/>
                              <dgm:param type="stAng" val="247.5"/>
                              <dgm:param type="spanAng" val="-135"/>
                            </dgm:alg>
                          </dgm:else>
                        </dgm:choose>
                      </dgm:if>
                      <dgm:if name="Name266" axis="ch" ptType="node" func="cnt" op="equ" val="5">
                        <dgm:choose name="Name267">
                          <dgm:if name="Name268" axis="ch ch" ptType="node node" st="3 1" cnt="1 0" func="cnt" op="equ" val="1">
                            <dgm:alg type="cycle">
                              <dgm:param type="ctrShpMap" val="fNode"/>
                              <dgm:param type="stAng" val="216"/>
                            </dgm:alg>
                          </dgm:if>
                          <dgm:if name="Name269" axis="ch ch" ptType="node node" st="3 1" cnt="1 0" func="cnt" op="equ" val="2">
                            <dgm:alg type="cycle">
                              <dgm:param type="ctrShpMap" val="fNode"/>
                              <dgm:param type="stAng" val="261"/>
                              <dgm:param type="spanAng" val="-90"/>
                            </dgm:alg>
                          </dgm:if>
                          <dgm:else name="Name270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71" axis="ch" ptType="node" func="cnt" op="equ" val="6">
                        <dgm:choose name="Name272">
                          <dgm:if name="Name273" axis="ch ch" ptType="node node" st="3 1" cnt="1 0" func="cnt" op="equ" val="1">
                            <dgm:alg type="cycle">
                              <dgm:param type="ctrShpMap" val="fNode"/>
                              <dgm:param type="stAng" val="240"/>
                            </dgm:alg>
                          </dgm:if>
                          <dgm:if name="Name274" axis="ch ch" ptType="node node" st="3 1" cnt="1 0" func="cnt" op="equ" val="2">
                            <dgm:alg type="cycle">
                              <dgm:param type="ctrShpMap" val="fNode"/>
                              <dgm:param type="stAng" val="285"/>
                              <dgm:param type="spanAng" val="-90"/>
                            </dgm:alg>
                          </dgm:if>
                          <dgm:else name="Name275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76" axis="ch" ptType="node" func="cnt" op="gte" val="7">
                        <dgm:choose name="Name277">
                          <dgm:if name="Name278" axis="ch ch" ptType="node node" st="3 1" cnt="1 0" func="cnt" op="equ" val="1">
                            <dgm:alg type="cycle">
                              <dgm:param type="ctrShpMap" val="fNode"/>
                              <dgm:param type="stAng" val="257"/>
                            </dgm:alg>
                          </dgm:if>
                          <dgm:if name="Name279" axis="ch ch" ptType="node node" st="3 1" cnt="1 0" func="cnt" op="equ" val="2">
                            <dgm:alg type="cycle">
                              <dgm:param type="ctrShpMap" val="fNode"/>
                              <dgm:param type="stAng" val="302"/>
                              <dgm:param type="spanAng" val="-90"/>
                            </dgm:alg>
                          </dgm:if>
                          <dgm:else name="Name280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281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282" axis="ch" ptType="node" st="3" cnt="1">
                  <dgm:layoutNode name="childCenter3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283" axis="ch">
                    <dgm:forEach name="Name284" axis="self" ptType="parTrans">
                      <dgm:layoutNode name="Name285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286" axis="self" ptType="node">
                      <dgm:layoutNode name="text3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287" axis="ch" ptType="parTrans" st="3" cnt="1">
                <dgm:layoutNode name="Name288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3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289"/>
          </dgm:choose>
          <dgm:choose name="Name290">
            <dgm:if name="Name291" axis="ch" ptType="node" func="cnt" op="gte" val="4">
              <dgm:layoutNode name="cycle_4">
                <dgm:choose name="Name292">
                  <dgm:if name="Name293" func="var" arg="dir" op="equ" val="norm">
                    <dgm:choose name="Name294">
                      <dgm:if name="Name295" axis="ch" ptType="node" func="cnt" op="equ" val="4">
                        <dgm:choose name="Name296">
                          <dgm:if name="Name297" axis="ch ch" ptType="node node" st="4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298" axis="ch ch" ptType="node node" st="4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90"/>
                            </dgm:alg>
                          </dgm:if>
                          <dgm:else name="Name299">
                            <dgm:alg type="cycle">
                              <dgm:param type="ctrShpMap" val="fNode"/>
                              <dgm:param type="stAng" val="202.5"/>
                              <dgm:param type="spanAng" val="135"/>
                            </dgm:alg>
                          </dgm:else>
                        </dgm:choose>
                      </dgm:if>
                      <dgm:if name="Name300" axis="ch" ptType="node" func="cnt" op="equ" val="5">
                        <dgm:choose name="Name301">
                          <dgm:if name="Name302" axis="ch ch" ptType="node node" st="4 1" cnt="1 0" func="cnt" op="equ" val="1">
                            <dgm:alg type="cycle">
                              <dgm:param type="ctrShpMap" val="fNode"/>
                              <dgm:param type="stAng" val="216"/>
                            </dgm:alg>
                          </dgm:if>
                          <dgm:if name="Name303" axis="ch ch" ptType="node node" st="4 1" cnt="1 0" func="cnt" op="equ" val="2">
                            <dgm:alg type="cycle">
                              <dgm:param type="ctrShpMap" val="fNode"/>
                              <dgm:param type="stAng" val="171"/>
                              <dgm:param type="spanAng" val="90"/>
                            </dgm:alg>
                          </dgm:if>
                          <dgm:else name="Name304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05" axis="ch" ptType="node" func="cnt" op="equ" val="6">
                        <dgm:choose name="Name306">
                          <dgm:if name="Name307" axis="ch ch" ptType="node node" st="4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308" axis="ch ch" ptType="node node" st="4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309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10" axis="ch" ptType="node" func="cnt" op="gte" val="7">
                        <dgm:choose name="Name311">
                          <dgm:if name="Name312" axis="ch ch" ptType="node node" st="4 1" cnt="1 0" func="cnt" op="equ" val="1">
                            <dgm:alg type="cycle">
                              <dgm:param type="ctrShpMap" val="fNode"/>
                              <dgm:param type="stAng" val="154"/>
                            </dgm:alg>
                          </dgm:if>
                          <dgm:if name="Name313" axis="ch ch" ptType="node node" st="4 1" cnt="1 0" func="cnt" op="equ" val="2">
                            <dgm:alg type="cycle">
                              <dgm:param type="ctrShpMap" val="fNode"/>
                              <dgm:param type="stAng" val="109"/>
                              <dgm:param type="spanAng" val="90"/>
                            </dgm:alg>
                          </dgm:if>
                          <dgm:else name="Name314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315"/>
                    </dgm:choose>
                  </dgm:if>
                  <dgm:else name="Name316">
                    <dgm:choose name="Name317">
                      <dgm:if name="Name318" axis="ch" ptType="node" func="cnt" op="equ" val="4">
                        <dgm:choose name="Name319">
                          <dgm:if name="Name320" axis="ch ch" ptType="node node" st="4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321" axis="ch ch" ptType="node node" st="4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-90"/>
                            </dgm:alg>
                          </dgm:if>
                          <dgm:else name="Name322">
                            <dgm:alg type="cycle">
                              <dgm:param type="ctrShpMap" val="fNode"/>
                              <dgm:param type="stAng" val="157.5"/>
                              <dgm:param type="spanAng" val="-135"/>
                            </dgm:alg>
                          </dgm:else>
                        </dgm:choose>
                      </dgm:if>
                      <dgm:if name="Name323" axis="ch" ptType="node" func="cnt" op="equ" val="5">
                        <dgm:choose name="Name324">
                          <dgm:if name="Name325" axis="ch ch" ptType="node node" st="4 1" cnt="1 0" func="cnt" op="equ" val="1">
                            <dgm:alg type="cycle">
                              <dgm:param type="ctrShpMap" val="fNode"/>
                              <dgm:param type="stAng" val="144"/>
                            </dgm:alg>
                          </dgm:if>
                          <dgm:if name="Name326" axis="ch ch" ptType="node node" st="4 1" cnt="1 0" func="cnt" op="equ" val="2">
                            <dgm:alg type="cycle">
                              <dgm:param type="ctrShpMap" val="fNode"/>
                              <dgm:param type="stAng" val="189"/>
                              <dgm:param type="spanAng" val="-90"/>
                            </dgm:alg>
                          </dgm:if>
                          <dgm:else name="Name327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28" axis="ch" ptType="node" func="cnt" op="equ" val="6">
                        <dgm:choose name="Name329">
                          <dgm:if name="Name330" axis="ch ch" ptType="node node" st="4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331" axis="ch ch" ptType="node node" st="4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332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33" axis="ch" ptType="node" func="cnt" op="gte" val="7">
                        <dgm:choose name="Name334">
                          <dgm:if name="Name335" axis="ch ch" ptType="node node" st="4 1" cnt="1 0" func="cnt" op="equ" val="1">
                            <dgm:alg type="cycle">
                              <dgm:param type="ctrShpMap" val="fNode"/>
                              <dgm:param type="stAng" val="205"/>
                            </dgm:alg>
                          </dgm:if>
                          <dgm:if name="Name336" axis="ch ch" ptType="node node" st="4 1" cnt="1 0" func="cnt" op="equ" val="2">
                            <dgm:alg type="cycle">
                              <dgm:param type="ctrShpMap" val="fNode"/>
                              <dgm:param type="stAng" val="250"/>
                              <dgm:param type="spanAng" val="-90"/>
                            </dgm:alg>
                          </dgm:if>
                          <dgm:else name="Name337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338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339" axis="ch" ptType="node" st="4" cnt="1">
                  <dgm:layoutNode name="childCenter4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340" axis="ch">
                    <dgm:forEach name="Name341" axis="self" ptType="parTrans">
                      <dgm:layoutNode name="Name342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343" axis="self" ptType="node">
                      <dgm:layoutNode name="text4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344" axis="ch" ptType="parTrans" st="4" cnt="1">
                <dgm:layoutNode name="Name345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4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346"/>
          </dgm:choose>
          <dgm:choose name="Name347">
            <dgm:if name="Name348" axis="ch" ptType="node" func="cnt" op="gte" val="5">
              <dgm:layoutNode name="cycle_5">
                <dgm:choose name="Name349">
                  <dgm:if name="Name350" func="var" arg="dir" op="equ" val="norm">
                    <dgm:choose name="Name351">
                      <dgm:if name="Name352" axis="ch" ptType="node" func="cnt" op="equ" val="5">
                        <dgm:choose name="Name353">
                          <dgm:if name="Name354" axis="ch ch" ptType="node node" st="5 1" cnt="1 0" func="cnt" op="equ" val="1">
                            <dgm:alg type="cycle">
                              <dgm:param type="ctrShpMap" val="fNode"/>
                              <dgm:param type="stAng" val="288"/>
                            </dgm:alg>
                          </dgm:if>
                          <dgm:if name="Name355" axis="ch ch" ptType="node node" st="5 1" cnt="1 0" func="cnt" op="equ" val="2">
                            <dgm:alg type="cycle">
                              <dgm:param type="ctrShpMap" val="fNode"/>
                              <dgm:param type="stAng" val="243"/>
                              <dgm:param type="spanAng" val="90"/>
                            </dgm:alg>
                          </dgm:if>
                          <dgm:else name="Name356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57" axis="ch" ptType="node" func="cnt" op="equ" val="6">
                        <dgm:choose name="Name358">
                          <dgm:if name="Name359" axis="ch ch" ptType="node node" st="5 1" cnt="1 0" func="cnt" op="equ" val="1">
                            <dgm:alg type="cycle">
                              <dgm:param type="ctrShpMap" val="fNode"/>
                              <dgm:param type="stAng" val="240"/>
                            </dgm:alg>
                          </dgm:if>
                          <dgm:if name="Name360" axis="ch ch" ptType="node node" st="5 1" cnt="1 0" func="cnt" op="equ" val="2">
                            <dgm:alg type="cycle">
                              <dgm:param type="ctrShpMap" val="fNode"/>
                              <dgm:param type="stAng" val="195"/>
                              <dgm:param type="spanAng" val="90"/>
                            </dgm:alg>
                          </dgm:if>
                          <dgm:else name="Name361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62" axis="ch" ptType="node" func="cnt" op="gte" val="7">
                        <dgm:choose name="Name363">
                          <dgm:if name="Name364" axis="ch ch" ptType="node node" st="5 1" cnt="1 0" func="cnt" op="equ" val="1">
                            <dgm:alg type="cycle">
                              <dgm:param type="ctrShpMap" val="fNode"/>
                              <dgm:param type="stAng" val="205"/>
                            </dgm:alg>
                          </dgm:if>
                          <dgm:if name="Name365" axis="ch ch" ptType="node node" st="5 1" cnt="1 0" func="cnt" op="equ" val="2">
                            <dgm:alg type="cycle">
                              <dgm:param type="ctrShpMap" val="fNode"/>
                              <dgm:param type="stAng" val="160"/>
                              <dgm:param type="spanAng" val="90"/>
                            </dgm:alg>
                          </dgm:if>
                          <dgm:else name="Name366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367"/>
                    </dgm:choose>
                  </dgm:if>
                  <dgm:else name="Name368">
                    <dgm:choose name="Name369">
                      <dgm:if name="Name370" axis="ch" ptType="node" func="cnt" op="equ" val="5">
                        <dgm:choose name="Name371">
                          <dgm:if name="Name372" axis="ch ch" ptType="node node" st="5 1" cnt="1 0" func="cnt" op="equ" val="1">
                            <dgm:alg type="cycle">
                              <dgm:param type="ctrShpMap" val="fNode"/>
                              <dgm:param type="stAng" val="72"/>
                            </dgm:alg>
                          </dgm:if>
                          <dgm:if name="Name373" axis="ch ch" ptType="node node" st="5 1" cnt="1 0" func="cnt" op="equ" val="2">
                            <dgm:alg type="cycle">
                              <dgm:param type="ctrShpMap" val="fNode"/>
                              <dgm:param type="stAng" val="117"/>
                              <dgm:param type="spanAng" val="-90"/>
                            </dgm:alg>
                          </dgm:if>
                          <dgm:else name="Name374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75" axis="ch" ptType="node" func="cnt" op="equ" val="6">
                        <dgm:choose name="Name376">
                          <dgm:if name="Name377" axis="ch ch" ptType="node node" st="5 1" cnt="1 0" func="cnt" op="equ" val="1">
                            <dgm:alg type="cycle">
                              <dgm:param type="ctrShpMap" val="fNode"/>
                              <dgm:param type="stAng" val="120"/>
                            </dgm:alg>
                          </dgm:if>
                          <dgm:if name="Name378" axis="ch ch" ptType="node node" st="5 1" cnt="1 0" func="cnt" op="equ" val="2">
                            <dgm:alg type="cycle">
                              <dgm:param type="ctrShpMap" val="fNode"/>
                              <dgm:param type="stAng" val="165"/>
                              <dgm:param type="spanAng" val="-90"/>
                            </dgm:alg>
                          </dgm:if>
                          <dgm:else name="Name379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80" axis="ch" ptType="node" func="cnt" op="gte" val="7">
                        <dgm:choose name="Name381">
                          <dgm:if name="Name382" axis="ch ch" ptType="node node" st="5 1" cnt="1 0" func="cnt" op="equ" val="1">
                            <dgm:alg type="cycle">
                              <dgm:param type="ctrShpMap" val="fNode"/>
                              <dgm:param type="stAng" val="154"/>
                            </dgm:alg>
                          </dgm:if>
                          <dgm:if name="Name383" axis="ch ch" ptType="node node" st="5 1" cnt="1 0" func="cnt" op="equ" val="2">
                            <dgm:alg type="cycle">
                              <dgm:param type="ctrShpMap" val="fNode"/>
                              <dgm:param type="stAng" val="199"/>
                              <dgm:param type="spanAng" val="-90"/>
                            </dgm:alg>
                          </dgm:if>
                          <dgm:else name="Name384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385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386" axis="ch" ptType="node" st="5" cnt="1">
                  <dgm:layoutNode name="childCenter5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387" axis="ch">
                    <dgm:forEach name="Name388" axis="self" ptType="parTrans">
                      <dgm:layoutNode name="Name389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390" axis="self" ptType="node">
                      <dgm:layoutNode name="text5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391" axis="ch" ptType="parTrans" st="5" cnt="1">
                <dgm:layoutNode name="Name392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5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393"/>
          </dgm:choose>
          <dgm:choose name="Name394">
            <dgm:if name="Name395" axis="ch" ptType="node" func="cnt" op="gte" val="6">
              <dgm:layoutNode name="cycle_6">
                <dgm:choose name="Name396">
                  <dgm:if name="Name397" func="var" arg="dir" op="equ" val="norm">
                    <dgm:choose name="Name398">
                      <dgm:if name="Name399" axis="ch" ptType="node" func="cnt" op="equ" val="6">
                        <dgm:choose name="Name400">
                          <dgm:if name="Name401" axis="ch ch" ptType="node node" st="6 1" cnt="1 0" func="cnt" op="equ" val="1">
                            <dgm:alg type="cycle">
                              <dgm:param type="ctrShpMap" val="fNode"/>
                              <dgm:param type="stAng" val="300"/>
                            </dgm:alg>
                          </dgm:if>
                          <dgm:if name="Name402" axis="ch ch" ptType="node node" st="6 1" cnt="1 0" func="cnt" op="equ" val="2">
                            <dgm:alg type="cycle">
                              <dgm:param type="ctrShpMap" val="fNode"/>
                              <dgm:param type="stAng" val="255"/>
                              <dgm:param type="spanAng" val="90"/>
                            </dgm:alg>
                          </dgm:if>
                          <dgm:else name="Name403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404" axis="ch" ptType="node" func="cnt" op="gte" val="7">
                        <dgm:choose name="Name405">
                          <dgm:if name="Name406" axis="ch ch" ptType="node node" st="6 1" cnt="1 0" func="cnt" op="equ" val="1">
                            <dgm:alg type="cycle">
                              <dgm:param type="ctrShpMap" val="fNode"/>
                              <dgm:param type="stAng" val="257"/>
                            </dgm:alg>
                          </dgm:if>
                          <dgm:if name="Name407" axis="ch ch" ptType="node node" st="6 1" cnt="1 0" func="cnt" op="equ" val="2">
                            <dgm:alg type="cycle">
                              <dgm:param type="ctrShpMap" val="fNode"/>
                              <dgm:param type="stAng" val="212"/>
                              <dgm:param type="spanAng" val="90"/>
                            </dgm:alg>
                          </dgm:if>
                          <dgm:else name="Name40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409"/>
                    </dgm:choose>
                  </dgm:if>
                  <dgm:else name="Name410">
                    <dgm:choose name="Name411">
                      <dgm:if name="Name412" axis="ch" ptType="node" func="cnt" op="equ" val="6">
                        <dgm:choose name="Name413">
                          <dgm:if name="Name414" axis="ch ch" ptType="node node" st="6 1" cnt="1 0" func="cnt" op="equ" val="1">
                            <dgm:alg type="cycle">
                              <dgm:param type="ctrShpMap" val="fNode"/>
                              <dgm:param type="stAng" val="60"/>
                            </dgm:alg>
                          </dgm:if>
                          <dgm:if name="Name415" axis="ch ch" ptType="node node" st="6 1" cnt="1 0" func="cnt" op="equ" val="2">
                            <dgm:alg type="cycle">
                              <dgm:param type="ctrShpMap" val="fNode"/>
                              <dgm:param type="stAng" val="105"/>
                              <dgm:param type="spanAng" val="-90"/>
                            </dgm:alg>
                          </dgm:if>
                          <dgm:else name="Name41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417" axis="ch" ptType="node" func="cnt" op="gte" val="7">
                        <dgm:choose name="Name418">
                          <dgm:if name="Name419" axis="ch ch" ptType="node node" st="6 1" cnt="1 0" func="cnt" op="equ" val="1">
                            <dgm:alg type="cycle">
                              <dgm:param type="ctrShpMap" val="fNode"/>
                              <dgm:param type="stAng" val="102"/>
                            </dgm:alg>
                          </dgm:if>
                          <dgm:if name="Name420" axis="ch ch" ptType="node node" st="6 1" cnt="1 0" func="cnt" op="equ" val="2">
                            <dgm:alg type="cycle">
                              <dgm:param type="ctrShpMap" val="fNode"/>
                              <dgm:param type="stAng" val="147"/>
                              <dgm:param type="spanAng" val="-90"/>
                            </dgm:alg>
                          </dgm:if>
                          <dgm:else name="Name421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422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423" axis="ch" ptType="node" st="6" cnt="1">
                  <dgm:layoutNode name="childCenter6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424" axis="ch">
                    <dgm:forEach name="Name425" axis="self" ptType="parTrans">
                      <dgm:layoutNode name="Name426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427" axis="self" ptType="node">
                      <dgm:layoutNode name="text6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428" axis="ch" ptType="parTrans" st="6" cnt="1">
                <dgm:layoutNode name="Name429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6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430"/>
          </dgm:choose>
          <dgm:choose name="Name431">
            <dgm:if name="Name432" axis="ch" ptType="node" func="cnt" op="gte" val="7">
              <dgm:layoutNode name="cycle_7">
                <dgm:choose name="Name433">
                  <dgm:if name="Name434" func="var" arg="dir" op="equ" val="norm">
                    <dgm:choose name="Name435">
                      <dgm:if name="Name436" axis="ch" ptType="node" func="cnt" op="gte" val="7">
                        <dgm:choose name="Name437">
                          <dgm:if name="Name438" axis="ch ch" ptType="node node" st="7 1" cnt="1 0" func="cnt" op="equ" val="1">
                            <dgm:alg type="cycle">
                              <dgm:param type="ctrShpMap" val="fNode"/>
                              <dgm:param type="stAng" val="308"/>
                            </dgm:alg>
                          </dgm:if>
                          <dgm:if name="Name439" axis="ch ch" ptType="node node" st="7 1" cnt="1 0" func="cnt" op="equ" val="2">
                            <dgm:alg type="cycle">
                              <dgm:param type="ctrShpMap" val="fNode"/>
                              <dgm:param type="stAng" val="263"/>
                              <dgm:param type="spanAng" val="90"/>
                            </dgm:alg>
                          </dgm:if>
                          <dgm:else name="Name44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441"/>
                    </dgm:choose>
                  </dgm:if>
                  <dgm:else name="Name442">
                    <dgm:choose name="Name443">
                      <dgm:if name="Name444" axis="ch" ptType="node" func="cnt" op="gte" val="7">
                        <dgm:choose name="Name445">
                          <dgm:if name="Name446" axis="ch ch" ptType="node node" st="7 1" cnt="1 0" func="cnt" op="equ" val="1">
                            <dgm:alg type="cycle">
                              <dgm:param type="ctrShpMap" val="fNode"/>
                              <dgm:param type="stAng" val="51"/>
                            </dgm:alg>
                          </dgm:if>
                          <dgm:if name="Name447" axis="ch ch" ptType="node node" st="7 1" cnt="1 0" func="cnt" op="equ" val="2">
                            <dgm:alg type="cycle">
                              <dgm:param type="ctrShpMap" val="fNode"/>
                              <dgm:param type="stAng" val="96"/>
                              <dgm:param type="spanAng" val="-90"/>
                            </dgm:alg>
                          </dgm:if>
                          <dgm:else name="Name448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449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450" axis="ch" ptType="node" st="7" cnt="1">
                  <dgm:layoutNode name="childCenter7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451" axis="ch">
                    <dgm:forEach name="Name452" axis="self" ptType="parTrans">
                      <dgm:layoutNode name="Name453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454" axis="self" ptType="node">
                      <dgm:layoutNode name="text7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455" axis="ch" ptType="parTrans" st="7" cnt="1">
                <dgm:layoutNode name="Name456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7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457"/>
          </dgm:choose>
        </dgm:else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8/layout/RadialCluster">
  <dgm:title val=""/>
  <dgm:desc val=""/>
  <dgm:catLst>
    <dgm:cat type="relationship" pri="19500"/>
    <dgm:cat type="cycle" pri="1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chMax val="1"/>
      <dgm:chPref val="1"/>
      <dgm:dir/>
      <dgm:animOne val="branch"/>
      <dgm:animLvl val="lvl"/>
    </dgm:varLst>
    <dgm:alg type="composite">
      <dgm:param type="ar" val="1.00"/>
    </dgm:alg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 ch" ptType="node node" cnt="1 0" func="cnt" op="equ" val="1">
            <dgm:constrLst>
              <dgm:constr type="l" for="ch" forName="textCenter"/>
              <dgm:constr type="ctrY" for="ch" forName="textCenter" refType="h" fact="0.5"/>
              <dgm:constr type="w" for="ch" forName="textCenter" refType="w" fact="0.32"/>
              <dgm:constr type="h" for="ch" forName="textCenter" refType="w" refFor="ch" refForName="textCenter"/>
              <dgm:constr type="r" for="ch" forName="cycle_1" refType="w"/>
              <dgm:constr type="ctrY" for="ch" forName="cycle_1" refType="h" fact="0.5"/>
              <dgm:constr type="w" for="ch" forName="cycle_1" refType="w" fact="0.56"/>
              <dgm:constr type="h" for="ch" forName="cycle_1" refType="h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userS" for="des" ptType="node" refType="w" refFor="ch" refForName="textCenter" fact="0.67"/>
            </dgm:constrLst>
          </dgm:if>
          <dgm:if name="Name5" axis="ch ch" ptType="node node" cnt="1 0" func="cnt" op="equ" val="2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5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/>
              <dgm:constr type="h" for="ch" forName="cycle_1" refType="h" fact="0.34"/>
              <dgm:constr type="ctrX" for="ch" forName="cycle_2" refType="w" fact="0.5"/>
              <dgm:constr type="b" for="ch" forName="cycle_2" refType="h"/>
              <dgm:constr type="w" for="ch" forName="cycle_2" refType="w"/>
              <dgm:constr type="h" for="ch" forName="cycle_2" refType="h" fact="0.34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userS" for="des" ptType="node" refType="w" refFor="ch" refForName="textCenter" fact="0.67"/>
            </dgm:constrLst>
          </dgm:if>
          <dgm:if name="Name6" axis="ch ch" ptType="node node" cnt="1 0" func="cnt" op="equ" val="3">
            <dgm:choose name="Name7">
              <dgm:if name="Name8" axis="ch ch ch" ptType="node node node" st="1 2 0" cnt="1 1 0" func="cnt" op="equ" val="1">
                <dgm:choose name="Name9">
                  <dgm:if name="Name10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1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if>
              <dgm:else name="Name12">
                <dgm:choose name="Name13">
                  <dgm:if name="Name14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15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else>
            </dgm:choose>
          </dgm:if>
          <dgm:if name="Name16" axis="ch ch" ptType="node node" cnt="1 0" func="cnt" op="equ" val="4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5"/>
              <dgm:constr type="h" for="ch" forName="cycle_1" refType="h" fact="0.33"/>
              <dgm:constr type="r" for="ch" forName="cycle_2" refType="w"/>
              <dgm:constr type="ctrY" for="ch" forName="cycle_2" refType="h" fact="0.5"/>
              <dgm:constr type="w" for="ch" forName="cycle_2" refType="w" fact="0.33"/>
              <dgm:constr type="h" for="ch" forName="cycle_2" refType="h" fact="0.5"/>
              <dgm:constr type="ctrX" for="ch" forName="cycle_3" refType="w" fact="0.5"/>
              <dgm:constr type="b" for="ch" forName="cycle_3" refType="h"/>
              <dgm:constr type="w" for="ch" forName="cycle_3" refType="w" fact="0.5"/>
              <dgm:constr type="h" for="ch" forName="cycle_3" refType="h" fact="0.33"/>
              <dgm:constr type="l" for="ch" forName="cycle_4"/>
              <dgm:constr type="ctrY" for="ch" forName="cycle_4" refType="h" fact="0.5"/>
              <dgm:constr type="w" for="ch" forName="cycle_4" refType="w" fact="0.33"/>
              <dgm:constr type="h" for="ch" forName="cycle_4" refType="h" fact="0.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userS" for="des" ptType="node" refType="w" refFor="ch" refForName="textCenter" fact="0.67"/>
            </dgm:constrLst>
          </dgm:if>
          <dgm:if name="Name17" axis="ch ch" ptType="node node" cnt="1 0" func="cnt" op="equ" val="5">
            <dgm:constrLst>
              <dgm:constr type="ctrX" for="ch" forName="textCenter" refType="w" fact="0.5"/>
              <dgm:constr type="t" for="ch" forName="textCenter" refType="h" fact="0.42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r" for="ch" forName="cycle_2" refType="w"/>
              <dgm:constr type="t" for="ch" forName="cycle_2" refType="h" fact="0.24"/>
              <dgm:constr type="w" for="ch" forName="cycle_2" refType="w" fact="0.33"/>
              <dgm:constr type="h" for="ch" forName="cycle_2" refType="w" refFor="ch" refForName="cycle_2"/>
              <dgm:constr type="r" for="ch" forName="cycle_3" refType="w" fact="0.89"/>
              <dgm:constr type="b" for="ch" forName="cycle_3" refType="h"/>
              <dgm:constr type="w" for="ch" forName="cycle_3" refType="w" fact="0.33"/>
              <dgm:constr type="h" for="ch" forName="cycle_3" refType="w" refFor="ch" refForName="cycle_3"/>
              <dgm:constr type="l" for="ch" forName="cycle_4" refType="w" fact="0.11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l" for="ch" forName="cycle_5"/>
              <dgm:constr type="t" for="ch" forName="cycle_5" refType="h" fact="0.24"/>
              <dgm:constr type="w" for="ch" forName="cycle_5" refType="w" fact="0.33"/>
              <dgm:constr type="h" for="ch" forName="cycle_5" refType="w" refFor="ch" refForName="cycle_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userS" for="des" ptType="node" refType="w" refFor="ch" refForName="textCenter" fact="0.67"/>
            </dgm:constrLst>
          </dgm:if>
          <dgm:if name="Name18" axis="ch ch" ptType="node node" cnt="1 0" func="cnt" op="equ" val="6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r" for="ch" forName="cycle_2" refType="w"/>
              <dgm:constr type="t" for="ch" forName="cycle_2" refType="h" fact="0.17"/>
              <dgm:constr type="w" for="ch" forName="cycle_2" refType="w" fact="0.33"/>
              <dgm:constr type="h" for="ch" forName="cycle_2" refType="w" refFor="ch" refForName="cycle_2"/>
              <dgm:constr type="r" for="ch" forName="cycle_3" refType="w"/>
              <dgm:constr type="b" for="ch" forName="cycle_3" refType="h" fact="0.83"/>
              <dgm:constr type="w" for="ch" forName="cycle_3" refType="w" fact="0.33"/>
              <dgm:constr type="h" for="ch" forName="cycle_3" refType="w" refFor="ch" refForName="cycle_3"/>
              <dgm:constr type="ctrX" for="ch" forName="cycle_4" refType="w" fact="0.5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l" for="ch" forName="cycle_5"/>
              <dgm:constr type="b" for="ch" forName="cycle_5" refType="h" fact="0.83"/>
              <dgm:constr type="w" for="ch" forName="cycle_5" refType="w" fact="0.33"/>
              <dgm:constr type="h" for="ch" forName="cycle_5" refType="w" refFor="ch" refForName="cycle_5"/>
              <dgm:constr type="l" for="ch" forName="cycle_6"/>
              <dgm:constr type="t" for="ch" forName="cycle_6" refType="h" fact="0.17"/>
              <dgm:constr type="w" for="ch" forName="cycle_6" refType="w" fact="0.33"/>
              <dgm:constr type="h" for="ch" forName="cycle_6" refType="w" refFor="ch" refForName="cycle_6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userS" for="des" ptType="node" refType="w" refFor="ch" refForName="textCenter" fact="0.67"/>
            </dgm:constrLst>
          </dgm:if>
          <dgm:else name="Name19">
            <dgm:constrLst>
              <dgm:constr type="ctrX" for="ch" forName="textCenter" refType="w" fact="0.5"/>
              <dgm:constr type="t" for="ch" forName="textCenter" refType="h" fact="0.444"/>
              <dgm:constr type="w" for="ch" forName="textCenter" refType="w" fact="0.167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263"/>
              <dgm:constr type="h" for="ch" forName="cycle_1" refType="w" refFor="ch" refForName="cycle_1"/>
              <dgm:constr type="r" for="ch" forName="cycle_2" refType="w" fact="0.938"/>
              <dgm:constr type="t" for="ch" forName="cycle_2" refType="h" fact="0.141"/>
              <dgm:constr type="w" for="ch" forName="cycle_2" refType="w" fact="0.263"/>
              <dgm:constr type="h" for="ch" forName="cycle_2" refType="w" refFor="ch" refForName="cycle_2"/>
              <dgm:constr type="r" for="ch" forName="cycle_3" refType="w"/>
              <dgm:constr type="b" for="ch" forName="cycle_3" refType="h" fact="0.74"/>
              <dgm:constr type="w" for="ch" forName="cycle_3" refType="w" fact="0.263"/>
              <dgm:constr type="h" for="ch" forName="cycle_3" refType="w" refFor="ch" refForName="cycle_3"/>
              <dgm:constr type="r" for="ch" forName="cycle_4" refType="w" fact="0.8"/>
              <dgm:constr type="b" for="ch" forName="cycle_4" refType="h"/>
              <dgm:constr type="w" for="ch" forName="cycle_4" refType="w" fact="0.263"/>
              <dgm:constr type="h" for="ch" forName="cycle_4" refType="w" refFor="ch" refForName="cycle_4"/>
              <dgm:constr type="l" for="ch" forName="cycle_5" refType="w" fact="0.2"/>
              <dgm:constr type="b" for="ch" forName="cycle_5" refType="h"/>
              <dgm:constr type="w" for="ch" forName="cycle_5" refType="w" fact="0.263"/>
              <dgm:constr type="h" for="ch" forName="cycle_5" refType="w" refFor="ch" refForName="cycle_5"/>
              <dgm:constr type="l" for="ch" forName="cycle_6"/>
              <dgm:constr type="b" for="ch" forName="cycle_6" refType="h" fact="0.74"/>
              <dgm:constr type="w" for="ch" forName="cycle_6" refType="w" fact="0.263"/>
              <dgm:constr type="h" for="ch" forName="cycle_6" refType="w" refFor="ch" refForName="cycle_6"/>
              <dgm:constr type="l" for="ch" forName="cycle_7" refType="w" fact="0.062"/>
              <dgm:constr type="t" for="ch" forName="cycle_7" refType="h" fact="0.141"/>
              <dgm:constr type="w" for="ch" forName="cycle_7" refType="w" fact="0.263"/>
              <dgm:constr type="h" for="ch" forName="cycle_7" refType="w" refFor="ch" refForName="cycle_7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primFontSz" for="des" forName="childCenter7" refType="primFontSz" refFor="des" refForName="childCenter1" op="equ"/>
              <dgm:constr type="primFontSz" for="des" forName="text7" refType="primFontSz" refFor="des" refForName="text1" op="equ"/>
              <dgm:constr type="userS" for="des" ptType="node" refType="w" refFor="ch" refForName="textCenter" fact="0.67"/>
            </dgm:constrLst>
          </dgm:else>
        </dgm:choose>
      </dgm:if>
      <dgm:else name="Name20">
        <dgm:choose name="Name21">
          <dgm:if name="Name22" axis="ch ch" ptType="node node" func="cnt" op="equ" val="1">
            <dgm:constrLst>
              <dgm:constr type="r" for="ch" forName="textCenter" refType="w"/>
              <dgm:constr type="ctrY" for="ch" forName="textCenter" refType="h" fact="0.5"/>
              <dgm:constr type="w" for="ch" forName="textCenter" refType="w" fact="0.32"/>
              <dgm:constr type="h" for="ch" forName="textCenter" refType="w" refFor="ch" refForName="textCenter"/>
              <dgm:constr type="l" for="ch" forName="cycle_1"/>
              <dgm:constr type="ctrY" for="ch" forName="cycle_1" refType="h" fact="0.5"/>
              <dgm:constr type="w" for="ch" forName="cycle_1" refType="w" fact="0.56"/>
              <dgm:constr type="h" for="ch" forName="cycle_1" refType="h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userS" for="des" ptType="node" refType="w" refFor="ch" refForName="textCenter" fact="0.67"/>
            </dgm:constrLst>
          </dgm:if>
          <dgm:if name="Name23" axis="ch ch" ptType="node node" func="cnt" op="equ" val="2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5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/>
              <dgm:constr type="h" for="ch" forName="cycle_1" refType="h" fact="0.34"/>
              <dgm:constr type="ctrX" for="ch" forName="cycle_2" refType="w" fact="0.5"/>
              <dgm:constr type="b" for="ch" forName="cycle_2" refType="h"/>
              <dgm:constr type="w" for="ch" forName="cycle_2" refType="w"/>
              <dgm:constr type="h" for="ch" forName="cycle_2" refType="h" fact="0.34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userS" for="des" ptType="node" refType="w" refFor="ch" refForName="textCenter" fact="0.67"/>
            </dgm:constrLst>
          </dgm:if>
          <dgm:if name="Name24" axis="ch ch" ptType="node node" func="cnt" op="equ" val="3">
            <dgm:choose name="Name25">
              <dgm:if name="Name26" axis="ch ch ch" ptType="node node node" st="1 2 0" cnt="1 1 0" func="cnt" op="equ" val="1">
                <dgm:choose name="Name27">
                  <dgm:if name="Name28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29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if>
              <dgm:else name="Name30">
                <dgm:choose name="Name31">
                  <dgm:if name="Name32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33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else>
            </dgm:choose>
          </dgm:if>
          <dgm:if name="Name34" axis="ch ch" ptType="node node" func="cnt" op="equ" val="4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5"/>
              <dgm:constr type="h" for="ch" forName="cycle_1" refType="h" fact="0.33"/>
              <dgm:constr type="l" for="ch" forName="cycle_2"/>
              <dgm:constr type="ctrY" for="ch" forName="cycle_2" refType="h" fact="0.5"/>
              <dgm:constr type="w" for="ch" forName="cycle_2" refType="w" fact="0.33"/>
              <dgm:constr type="h" for="ch" forName="cycle_2" refType="h" fact="0.5"/>
              <dgm:constr type="ctrX" for="ch" forName="cycle_3" refType="w" fact="0.5"/>
              <dgm:constr type="b" for="ch" forName="cycle_3" refType="h"/>
              <dgm:constr type="w" for="ch" forName="cycle_3" refType="w" fact="0.5"/>
              <dgm:constr type="h" for="ch" forName="cycle_3" refType="h" fact="0.33"/>
              <dgm:constr type="r" for="ch" forName="cycle_4" refType="w"/>
              <dgm:constr type="ctrY" for="ch" forName="cycle_4" refType="h" fact="0.5"/>
              <dgm:constr type="w" for="ch" forName="cycle_4" refType="w" fact="0.33"/>
              <dgm:constr type="h" for="ch" forName="cycle_4" refType="h" fact="0.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userS" for="des" ptType="node" refType="w" refFor="ch" refForName="textCenter" fact="0.67"/>
            </dgm:constrLst>
          </dgm:if>
          <dgm:if name="Name35" axis="ch ch" ptType="node node" func="cnt" op="equ" val="5">
            <dgm:constrLst>
              <dgm:constr type="ctrX" for="ch" forName="textCenter" refType="w" fact="0.5"/>
              <dgm:constr type="t" for="ch" forName="textCenter" refType="h" fact="0.42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l" for="ch" forName="cycle_2"/>
              <dgm:constr type="t" for="ch" forName="cycle_2" refType="h" fact="0.24"/>
              <dgm:constr type="w" for="ch" forName="cycle_2" refType="w" fact="0.33"/>
              <dgm:constr type="h" for="ch" forName="cycle_2" refType="w" refFor="ch" refForName="cycle_2"/>
              <dgm:constr type="l" for="ch" forName="cycle_3" refType="w" fact="0.11"/>
              <dgm:constr type="b" for="ch" forName="cycle_3" refType="h"/>
              <dgm:constr type="w" for="ch" forName="cycle_3" refType="w" fact="0.33"/>
              <dgm:constr type="h" for="ch" forName="cycle_3" refType="w" refFor="ch" refForName="cycle_3"/>
              <dgm:constr type="r" for="ch" forName="cycle_4" refType="w" fact="0.89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r" for="ch" forName="cycle_5" refType="w"/>
              <dgm:constr type="t" for="ch" forName="cycle_5" refType="h" fact="0.24"/>
              <dgm:constr type="w" for="ch" forName="cycle_5" refType="w" fact="0.33"/>
              <dgm:constr type="h" for="ch" forName="cycle_5" refType="w" refFor="ch" refForName="cycle_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userS" for="des" ptType="node" refType="w" refFor="ch" refForName="textCenter" fact="0.67"/>
            </dgm:constrLst>
          </dgm:if>
          <dgm:if name="Name36" axis="ch ch" ptType="node node" func="cnt" op="equ" val="6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l" for="ch" forName="cycle_2"/>
              <dgm:constr type="t" for="ch" forName="cycle_2" refType="h" fact="0.17"/>
              <dgm:constr type="w" for="ch" forName="cycle_2" refType="w" fact="0.33"/>
              <dgm:constr type="h" for="ch" forName="cycle_2" refType="w" refFor="ch" refForName="cycle_2"/>
              <dgm:constr type="l" for="ch" forName="cycle_3"/>
              <dgm:constr type="b" for="ch" forName="cycle_3" refType="h" fact="0.83"/>
              <dgm:constr type="w" for="ch" forName="cycle_3" refType="w" fact="0.33"/>
              <dgm:constr type="h" for="ch" forName="cycle_3" refType="w" refFor="ch" refForName="cycle_3"/>
              <dgm:constr type="ctrX" for="ch" forName="cycle_4" refType="w" fact="0.5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r" for="ch" forName="cycle_5" refType="w"/>
              <dgm:constr type="b" for="ch" forName="cycle_5" refType="h" fact="0.83"/>
              <dgm:constr type="w" for="ch" forName="cycle_5" refType="w" fact="0.33"/>
              <dgm:constr type="h" for="ch" forName="cycle_5" refType="w" refFor="ch" refForName="cycle_5"/>
              <dgm:constr type="r" for="ch" forName="cycle_6" refType="w"/>
              <dgm:constr type="t" for="ch" forName="cycle_6" refType="h" fact="0.17"/>
              <dgm:constr type="w" for="ch" forName="cycle_6" refType="w" fact="0.33"/>
              <dgm:constr type="h" for="ch" forName="cycle_6" refType="w" refFor="ch" refForName="cycle_6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userS" for="des" ptType="node" refType="w" refFor="ch" refForName="textCenter" fact="0.67"/>
            </dgm:constrLst>
          </dgm:if>
          <dgm:else name="Name37">
            <dgm:constrLst>
              <dgm:constr type="ctrX" for="ch" forName="textCenter" refType="w" fact="0.5"/>
              <dgm:constr type="t" for="ch" forName="textCenter" refType="h" fact="0.444"/>
              <dgm:constr type="w" for="ch" forName="textCenter" refType="w" fact="0.167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263"/>
              <dgm:constr type="h" for="ch" forName="cycle_1" refType="w" refFor="ch" refForName="cycle_1"/>
              <dgm:constr type="l" for="ch" forName="cycle_2" refType="w" fact="0.062"/>
              <dgm:constr type="t" for="ch" forName="cycle_2" refType="h" fact="0.141"/>
              <dgm:constr type="w" for="ch" forName="cycle_2" refType="w" fact="0.263"/>
              <dgm:constr type="h" for="ch" forName="cycle_2" refType="w" refFor="ch" refForName="cycle_2"/>
              <dgm:constr type="l" for="ch" forName="cycle_3"/>
              <dgm:constr type="b" for="ch" forName="cycle_3" refType="h" fact="0.74"/>
              <dgm:constr type="w" for="ch" forName="cycle_3" refType="w" fact="0.263"/>
              <dgm:constr type="h" for="ch" forName="cycle_3" refType="w" refFor="ch" refForName="cycle_3"/>
              <dgm:constr type="l" for="ch" forName="cycle_4" refType="w" fact="0.2"/>
              <dgm:constr type="b" for="ch" forName="cycle_4" refType="h"/>
              <dgm:constr type="w" for="ch" forName="cycle_4" refType="w" fact="0.263"/>
              <dgm:constr type="h" for="ch" forName="cycle_4" refType="w" refFor="ch" refForName="cycle_4"/>
              <dgm:constr type="r" for="ch" forName="cycle_5" refType="w" fact="0.8"/>
              <dgm:constr type="b" for="ch" forName="cycle_5" refType="h"/>
              <dgm:constr type="w" for="ch" forName="cycle_5" refType="w" fact="0.263"/>
              <dgm:constr type="h" for="ch" forName="cycle_5" refType="w" refFor="ch" refForName="cycle_5"/>
              <dgm:constr type="r" for="ch" forName="cycle_6" refType="w"/>
              <dgm:constr type="b" for="ch" forName="cycle_6" refType="h" fact="0.74"/>
              <dgm:constr type="w" for="ch" forName="cycle_6" refType="w" fact="0.263"/>
              <dgm:constr type="h" for="ch" forName="cycle_6" refType="w" refFor="ch" refForName="cycle_6"/>
              <dgm:constr type="r" for="ch" forName="cycle_7" refType="w" fact="0.938"/>
              <dgm:constr type="t" for="ch" forName="cycle_7" refType="h" fact="0.141"/>
              <dgm:constr type="w" for="ch" forName="cycle_7" refType="w" fact="0.263"/>
              <dgm:constr type="h" for="ch" forName="cycle_7" refType="w" refFor="ch" refForName="cycle_7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primFontSz" for="des" forName="childCenter7" refType="primFontSz" refFor="des" refForName="childCenter1" op="equ"/>
              <dgm:constr type="primFontSz" for="des" forName="text7" refType="primFontSz" refFor="des" refForName="text1" op="equ"/>
              <dgm:constr type="userS" for="des" ptType="node" refType="w" refFor="ch" refForName="textCenter" fact="0.67"/>
            </dgm:constrLst>
          </dgm:else>
        </dgm:choose>
      </dgm:else>
    </dgm:choose>
    <dgm:forEach name="Name38" axis="ch" ptType="node" cnt="1">
      <dgm:choose name="Name39">
        <dgm:if name="Name40" axis="des" func="maxDepth" op="lte" val="1">
          <dgm:layoutNode name="singleCycle">
            <dgm:choose name="Name41">
              <dgm:if name="Name42" axis="ch" ptType="node" func="cnt" op="equ" val="1">
                <dgm:choose name="Name43">
                  <dgm:if name="Name44" func="var" arg="dir" op="equ" val="norm">
                    <dgm:alg type="cycle">
                      <dgm:param type="stAng" val="90"/>
                      <dgm:param type="ctrShpMap" val="fNode"/>
                    </dgm:alg>
                  </dgm:if>
                  <dgm:else name="Name45">
                    <dgm:alg type="cycle">
                      <dgm:param type="stAng" val="-90"/>
                      <dgm:param type="spanAng" val="-360"/>
                      <dgm:param type="ctrShpMap" val="fNode"/>
                    </dgm:alg>
                  </dgm:else>
                </dgm:choose>
              </dgm:if>
              <dgm:else name="Name46">
                <dgm:choose name="Name47">
                  <dgm:if name="Name48" func="var" arg="dir" op="equ" val="norm">
                    <dgm:alg type="cycle">
                      <dgm:param type="ctrShpMap" val="fNode"/>
                    </dgm:alg>
                  </dgm:if>
                  <dgm:else name="Name49">
                    <dgm:alg type="cycle">
                      <dgm:param type="spanAng" val="-360"/>
                      <dgm:param type="ctrShpMap" val="fNode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hoose name="Name50">
              <dgm:if name="Name51" axis="ch" ptType="node" func="cnt" op="equ" val="0">
                <dgm:constrLst>
                  <dgm:constr type="w" for="ch" forName="singleCenter" refType="w"/>
                  <dgm:constr type="h" for="ch" forName="singleCenter" refType="w" refFor="ch" refForName="singleCenter"/>
                </dgm:constrLst>
              </dgm:if>
              <dgm:if name="Name52" axis="ch" ptType="node" func="cnt" op="equ" val="1">
                <dgm:constrLst>
                  <dgm:constr type="w" for="ch" forName="singleCenter" refType="w" fact="0.5"/>
                  <dgm:constr type="h" for="ch" forName="singleCenter" refType="w" refFor="ch" refForName="singleCenter"/>
                  <dgm:constr type="userS" for="ch" ptType="node" refType="w" refFor="ch" refForName="singleCenter" fact="0.67"/>
                </dgm:constrLst>
              </dgm:if>
              <dgm:else name="Name53">
                <dgm:constrLst>
                  <dgm:constr type="w" for="ch" forName="singleCenter" refType="w" fact="0.3"/>
                  <dgm:constr type="h" for="ch" forName="singleCenter" refType="w" refFor="ch" refForName="singleCenter"/>
                  <dgm:constr type="userS" for="ch" ptType="node" refType="w" refFor="ch" refForName="singleCenter" fact="0.67"/>
                </dgm:constrLst>
              </dgm:else>
            </dgm:choose>
            <dgm:layoutNode name="singleCenter" styleLbl="node1">
              <dgm:varLst>
                <dgm:chMax val="7"/>
                <dgm:chPref val="7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self" ptType="node"/>
              <dgm:constrLst>
                <dgm:constr type="tMarg" refType="primFontSz" fact="0.2"/>
                <dgm:constr type="bMarg" refType="primFontSz" fact="0.2"/>
                <dgm:constr type="lMarg" refType="primFontSz" fact="0.2"/>
                <dgm:constr type="rMarg" refType="primFontSz" fact="0.2"/>
              </dgm:constrLst>
              <dgm:ruleLst>
                <dgm:rule type="primFontSz" val="5" fact="NaN" max="NaN"/>
              </dgm:ruleLst>
            </dgm:layoutNode>
            <dgm:forEach name="Name54" axis="ch" cnt="21">
              <dgm:forEach name="Name55" axis="self" ptType="parTrans">
                <dgm:layoutNode name="Name56">
                  <dgm:alg type="conn">
                    <dgm:param type="dim" val="1D"/>
                    <dgm:param type="begPts" val="auto"/>
                    <dgm:param type="endPts" val="auto"/>
                    <dgm:param type="begSty" val="noArr"/>
                    <dgm:param type="endSty" val="noArr"/>
                  </dgm:alg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</dgm:layoutNode>
              </dgm:forEach>
              <dgm:forEach name="Name57" axis="self" ptType="node">
                <dgm:layoutNode name="text0" styleLbl="node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/>
                  </dgm:shape>
                  <dgm:presOf axis="desOrSelf" ptType="node"/>
                  <dgm:constrLst>
                    <dgm:constr type="userS"/>
                    <dgm:constr type="w" refType="userS"/>
                    <dgm:constr type="h" refType="w"/>
                    <dgm:constr type="tMarg" refType="primFontSz" fact="0.2"/>
                    <dgm:constr type="bMarg" refType="primFontSz" fact="0.2"/>
                    <dgm:constr type="lMarg" refType="primFontSz" fact="0.2"/>
                    <dgm:constr type="rMarg" refType="primFontSz" fact="0.2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if>
        <dgm:else name="Name58">
          <dgm:layoutNode name="textCenter" styleLbl="node1">
            <dgm:alg type="tx"/>
            <dgm:shape xmlns:r="http://schemas.openxmlformats.org/officeDocument/2006/relationships" type="roundRect" r:blip="">
              <dgm:adjLst/>
            </dgm:shape>
            <dgm:presOf axis="self" ptType="node"/>
            <dgm:constrLst>
              <dgm:constr type="tMarg" refType="primFontSz" fact="0.2"/>
              <dgm:constr type="bMarg" refType="primFontSz" fact="0.2"/>
              <dgm:constr type="lMarg" refType="primFontSz" fact="0.2"/>
              <dgm:constr type="rMarg" refType="primFontSz" fact="0.2"/>
            </dgm:constrLst>
            <dgm:ruleLst>
              <dgm:rule type="primFontSz" val="5" fact="NaN" max="NaN"/>
            </dgm:ruleLst>
          </dgm:layoutNode>
          <dgm:choose name="Name59">
            <dgm:if name="Name60" axis="ch" ptType="node" func="cnt" op="gte" val="1">
              <dgm:layoutNode name="cycle_1">
                <dgm:choose name="Name61">
                  <dgm:if name="Name62" func="var" arg="dir" op="equ" val="norm">
                    <dgm:choose name="Name63">
                      <dgm:if name="Name64" axis="ch" ptType="node" func="cnt" op="equ" val="1">
                        <dgm:choose name="Name65">
                          <dgm:if name="Name66" axis="ch ch" ptType="node node" st="1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67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90"/>
                            </dgm:alg>
                          </dgm:if>
                          <dgm:else name="Name68">
                            <dgm:alg type="cycle">
                              <dgm:param type="ctrShpMap" val="fNode"/>
                              <dgm:param type="stAng" val="0"/>
                              <dgm:param type="spanAng" val="180"/>
                            </dgm:alg>
                          </dgm:else>
                        </dgm:choose>
                      </dgm:if>
                      <dgm:if name="Name69" axis="ch" ptType="node" func="cnt" op="equ" val="2">
                        <dgm:choose name="Name70">
                          <dgm:if name="Name7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7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73">
                            <dgm:alg type="cycle">
                              <dgm:param type="ctrShpMap" val="fNode"/>
                              <dgm:param type="stAng" val="270"/>
                              <dgm:param type="spanAng" val="180"/>
                            </dgm:alg>
                          </dgm:else>
                        </dgm:choose>
                      </dgm:if>
                      <dgm:if name="Name74" axis="ch" ptType="node" func="cnt" op="equ" val="3">
                        <dgm:choose name="Name75">
                          <dgm:if name="Name7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7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78">
                            <dgm:alg type="cycle">
                              <dgm:param type="ctrShpMap" val="fNode"/>
                              <dgm:param type="stAng" val="270"/>
                              <dgm:param type="spanAng" val="180"/>
                            </dgm:alg>
                          </dgm:else>
                        </dgm:choose>
                      </dgm:if>
                      <dgm:if name="Name79" axis="ch" ptType="node" func="cnt" op="equ" val="4">
                        <dgm:choose name="Name80">
                          <dgm:if name="Name8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8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83">
                            <dgm:alg type="cycle">
                              <dgm:param type="ctrShpMap" val="fNode"/>
                              <dgm:param type="stAng" val="292.5"/>
                              <dgm:param type="spanAng" val="135"/>
                            </dgm:alg>
                          </dgm:else>
                        </dgm:choose>
                      </dgm:if>
                      <dgm:if name="Name84" axis="ch" ptType="node" func="cnt" op="equ" val="5">
                        <dgm:choose name="Name85">
                          <dgm:if name="Name8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8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8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89" axis="ch" ptType="node" func="cnt" op="equ" val="6">
                        <dgm:choose name="Name90">
                          <dgm:if name="Name9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9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93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94" axis="ch" ptType="node" func="cnt" op="gte" val="7">
                        <dgm:choose name="Name95">
                          <dgm:if name="Name9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9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9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99"/>
                    </dgm:choose>
                  </dgm:if>
                  <dgm:else name="Name100">
                    <dgm:choose name="Name101">
                      <dgm:if name="Name102" axis="ch" ptType="node" func="cnt" op="equ" val="1">
                        <dgm:choose name="Name103">
                          <dgm:if name="Name104" axis="ch ch" ptType="node node" st="1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105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-90"/>
                            </dgm:alg>
                          </dgm:if>
                          <dgm:else name="Name106">
                            <dgm:alg type="cycle">
                              <dgm:param type="ctrShpMap" val="fNode"/>
                              <dgm:param type="stAng" val="0"/>
                              <dgm:param type="spanAng" val="-180"/>
                            </dgm:alg>
                          </dgm:else>
                        </dgm:choose>
                      </dgm:if>
                      <dgm:if name="Name107" axis="ch" ptType="node" func="cnt" op="equ" val="2">
                        <dgm:choose name="Name108">
                          <dgm:if name="Name10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1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11">
                            <dgm:alg type="cycle">
                              <dgm:param type="ctrShpMap" val="fNode"/>
                              <dgm:param type="stAng" val="90"/>
                              <dgm:param type="spanAng" val="-180"/>
                            </dgm:alg>
                          </dgm:else>
                        </dgm:choose>
                      </dgm:if>
                      <dgm:if name="Name112" axis="ch" ptType="node" func="cnt" op="equ" val="3">
                        <dgm:choose name="Name113">
                          <dgm:if name="Name11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1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16">
                            <dgm:alg type="cycle">
                              <dgm:param type="ctrShpMap" val="fNode"/>
                              <dgm:param type="stAng" val="90"/>
                              <dgm:param type="spanAng" val="-180"/>
                            </dgm:alg>
                          </dgm:else>
                        </dgm:choose>
                      </dgm:if>
                      <dgm:if name="Name117" axis="ch" ptType="node" func="cnt" op="equ" val="4">
                        <dgm:choose name="Name118">
                          <dgm:if name="Name11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2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21">
                            <dgm:alg type="cycle">
                              <dgm:param type="ctrShpMap" val="fNode"/>
                              <dgm:param type="stAng" val="67.5"/>
                              <dgm:param type="spanAng" val="-135"/>
                            </dgm:alg>
                          </dgm:else>
                        </dgm:choose>
                      </dgm:if>
                      <dgm:if name="Name122" axis="ch" ptType="node" func="cnt" op="equ" val="5">
                        <dgm:choose name="Name123">
                          <dgm:if name="Name12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2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2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127" axis="ch" ptType="node" func="cnt" op="equ" val="6">
                        <dgm:choose name="Name128">
                          <dgm:if name="Name12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3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31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132" axis="ch" ptType="node" func="cnt" op="gte" val="7">
                        <dgm:choose name="Name133">
                          <dgm:if name="Name13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3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3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137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138" axis="ch" ptType="node" cnt="1">
                  <dgm:layoutNode name="childCenter1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139" axis="ch">
                    <dgm:forEach name="Name140" axis="self" ptType="parTrans">
                      <dgm:layoutNode name="Name141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142" axis="self" ptType="node">
                      <dgm:layoutNode name="text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143" axis="ch" ptType="parTrans" cnt="1">
                <dgm:layoutNode name="Name144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1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145"/>
          </dgm:choose>
          <dgm:choose name="Name146">
            <dgm:if name="Name147" axis="ch" ptType="node" func="cnt" op="gte" val="2">
              <dgm:layoutNode name="cycle_2">
                <dgm:choose name="Name148">
                  <dgm:if name="Name149" func="var" arg="dir" op="equ" val="norm">
                    <dgm:choose name="Name150">
                      <dgm:if name="Name151" axis="ch" ptType="node" func="cnt" op="equ" val="2">
                        <dgm:choose name="Name152">
                          <dgm:if name="Name153" axis="ch ch" ptType="node node" st="2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154" axis="ch ch" ptType="node node" st="2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155">
                            <dgm:alg type="cycle">
                              <dgm:param type="ctrShpMap" val="fNode"/>
                              <dgm:param type="stAng" val="90"/>
                              <dgm:param type="spanAng" val="180"/>
                            </dgm:alg>
                          </dgm:else>
                        </dgm:choose>
                      </dgm:if>
                      <dgm:if name="Name156" axis="ch" ptType="node" func="cnt" op="equ" val="3">
                        <dgm:choose name="Name157">
                          <dgm:if name="Name158" axis="ch ch" ptType="node node" st="2 1" cnt="1 0" func="cnt" op="equ" val="1">
                            <dgm:alg type="cycle">
                              <dgm:param type="ctrShpMap" val="fNode"/>
                              <dgm:param type="stAng" val="120"/>
                              <dgm:param type="horzAlign" val="r"/>
                              <dgm:param type="vertAlign" val="b"/>
                            </dgm:alg>
                          </dgm:if>
                          <dgm:if name="Name159" axis="ch ch" ptType="node node" st="2 1" cnt="1 0" func="cnt" op="equ" val="2">
                            <dgm:alg type="cycle">
                              <dgm:param type="ctrShpMap" val="fNode"/>
                              <dgm:param type="stAng" val="75"/>
                              <dgm:param type="spanAng" val="90"/>
                              <dgm:param type="horzAlign" val="r"/>
                              <dgm:param type="vertAlign" val="b"/>
                            </dgm:alg>
                          </dgm:if>
                          <dgm:else name="Name160">
                            <dgm:alg type="cycle">
                              <dgm:param type="ctrShpMap" val="fNode"/>
                              <dgm:param type="stAng" val="30"/>
                              <dgm:param type="spanAng" val="180"/>
                            </dgm:alg>
                          </dgm:else>
                        </dgm:choose>
                      </dgm:if>
                      <dgm:if name="Name161" axis="ch" ptType="node" func="cnt" op="equ" val="4">
                        <dgm:choose name="Name162">
                          <dgm:if name="Name163" axis="ch ch" ptType="node node" st="2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164" axis="ch ch" ptType="node node" st="2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90"/>
                            </dgm:alg>
                          </dgm:if>
                          <dgm:else name="Name165">
                            <dgm:alg type="cycle">
                              <dgm:param type="ctrShpMap" val="fNode"/>
                              <dgm:param type="stAng" val="22.5"/>
                              <dgm:param type="spanAng" val="135"/>
                            </dgm:alg>
                          </dgm:else>
                        </dgm:choose>
                      </dgm:if>
                      <dgm:if name="Name166" axis="ch" ptType="node" func="cnt" op="equ" val="5">
                        <dgm:choose name="Name167">
                          <dgm:if name="Name168" axis="ch ch" ptType="node node" st="2 1" cnt="1 0" func="cnt" op="equ" val="1">
                            <dgm:alg type="cycle">
                              <dgm:param type="ctrShpMap" val="fNode"/>
                              <dgm:param type="stAng" val="72"/>
                            </dgm:alg>
                          </dgm:if>
                          <dgm:if name="Name169" axis="ch ch" ptType="node node" st="2 1" cnt="1 0" func="cnt" op="equ" val="2">
                            <dgm:alg type="cycle">
                              <dgm:param type="ctrShpMap" val="fNode"/>
                              <dgm:param type="stAng" val="27"/>
                              <dgm:param type="spanAng" val="90"/>
                            </dgm:alg>
                          </dgm:if>
                          <dgm:else name="Name17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171" axis="ch" ptType="node" func="cnt" op="equ" val="6">
                        <dgm:choose name="Name172">
                          <dgm:if name="Name173" axis="ch ch" ptType="node node" st="2 1" cnt="1 0" func="cnt" op="equ" val="1">
                            <dgm:alg type="cycle">
                              <dgm:param type="ctrShpMap" val="fNode"/>
                              <dgm:param type="stAng" val="60"/>
                            </dgm:alg>
                          </dgm:if>
                          <dgm:if name="Name174" axis="ch ch" ptType="node node" st="2 1" cnt="1 0" func="cnt" op="equ" val="2">
                            <dgm:alg type="cycle">
                              <dgm:param type="ctrShpMap" val="fNode"/>
                              <dgm:param type="stAng" val="15"/>
                              <dgm:param type="spanAng" val="90"/>
                            </dgm:alg>
                          </dgm:if>
                          <dgm:else name="Name175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176" axis="ch" ptType="node" func="cnt" op="gte" val="7">
                        <dgm:choose name="Name177">
                          <dgm:if name="Name178" axis="ch ch" ptType="node node" st="2 1" cnt="1 0" func="cnt" op="equ" val="1">
                            <dgm:alg type="cycle">
                              <dgm:param type="ctrShpMap" val="fNode"/>
                              <dgm:param type="stAng" val="51"/>
                            </dgm:alg>
                          </dgm:if>
                          <dgm:if name="Name179" axis="ch ch" ptType="node node" st="2 1" cnt="1 0" func="cnt" op="equ" val="2">
                            <dgm:alg type="cycle">
                              <dgm:param type="ctrShpMap" val="fNode"/>
                              <dgm:param type="stAng" val="6"/>
                              <dgm:param type="spanAng" val="90"/>
                            </dgm:alg>
                          </dgm:if>
                          <dgm:else name="Name18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181"/>
                    </dgm:choose>
                  </dgm:if>
                  <dgm:else name="Name182">
                    <dgm:choose name="Name183">
                      <dgm:if name="Name184" axis="ch" ptType="node" func="cnt" op="equ" val="2">
                        <dgm:choose name="Name185">
                          <dgm:if name="Name186" axis="ch ch" ptType="node node" st="2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187" axis="ch ch" ptType="node node" st="2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188">
                            <dgm:alg type="cycle">
                              <dgm:param type="ctrShpMap" val="fNode"/>
                              <dgm:param type="stAng" val="270"/>
                              <dgm:param type="spanAng" val="-180"/>
                            </dgm:alg>
                          </dgm:else>
                        </dgm:choose>
                      </dgm:if>
                      <dgm:if name="Name189" axis="ch" ptType="node" func="cnt" op="equ" val="3">
                        <dgm:choose name="Name190">
                          <dgm:if name="Name191" axis="ch ch" ptType="node node" st="2 1" cnt="1 0" func="cnt" op="equ" val="1">
                            <dgm:alg type="cycle">
                              <dgm:param type="ctrShpMap" val="fNode"/>
                              <dgm:param type="stAng" val="240"/>
                              <dgm:param type="horzAlign" val="l"/>
                              <dgm:param type="vertAlign" val="b"/>
                            </dgm:alg>
                          </dgm:if>
                          <dgm:if name="Name192" axis="ch ch" ptType="node node" st="2 1" cnt="1 0" func="cnt" op="equ" val="2">
                            <dgm:alg type="cycle">
                              <dgm:param type="ctrShpMap" val="fNode"/>
                              <dgm:param type="stAng" val="285"/>
                              <dgm:param type="spanAng" val="-90"/>
                              <dgm:param type="horzAlign" val="l"/>
                              <dgm:param type="vertAlign" val="b"/>
                            </dgm:alg>
                          </dgm:if>
                          <dgm:else name="Name193">
                            <dgm:alg type="cycle">
                              <dgm:param type="ctrShpMap" val="fNode"/>
                              <dgm:param type="stAng" val="330"/>
                              <dgm:param type="spanAng" val="-180"/>
                            </dgm:alg>
                          </dgm:else>
                        </dgm:choose>
                      </dgm:if>
                      <dgm:if name="Name194" axis="ch" ptType="node" func="cnt" op="equ" val="4">
                        <dgm:choose name="Name195">
                          <dgm:if name="Name196" axis="ch ch" ptType="node node" st="2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197" axis="ch ch" ptType="node node" st="2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-90"/>
                            </dgm:alg>
                          </dgm:if>
                          <dgm:else name="Name198">
                            <dgm:alg type="cycle">
                              <dgm:param type="ctrShpMap" val="fNode"/>
                              <dgm:param type="stAng" val="337.5"/>
                              <dgm:param type="spanAng" val="-135"/>
                            </dgm:alg>
                          </dgm:else>
                        </dgm:choose>
                      </dgm:if>
                      <dgm:if name="Name199" axis="ch" ptType="node" func="cnt" op="equ" val="5">
                        <dgm:choose name="Name200">
                          <dgm:if name="Name201" axis="ch ch" ptType="node node" st="2 1" cnt="1 0" func="cnt" op="equ" val="1">
                            <dgm:alg type="cycle">
                              <dgm:param type="ctrShpMap" val="fNode"/>
                              <dgm:param type="stAng" val="288"/>
                            </dgm:alg>
                          </dgm:if>
                          <dgm:if name="Name202" axis="ch ch" ptType="node node" st="2 1" cnt="1 0" func="cnt" op="equ" val="2">
                            <dgm:alg type="cycle">
                              <dgm:param type="ctrShpMap" val="fNode"/>
                              <dgm:param type="stAng" val="333"/>
                              <dgm:param type="spanAng" val="-90"/>
                            </dgm:alg>
                          </dgm:if>
                          <dgm:else name="Name203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04" axis="ch" ptType="node" func="cnt" op="equ" val="6">
                        <dgm:choose name="Name205">
                          <dgm:if name="Name206" axis="ch ch" ptType="node node" st="2 1" cnt="1 0" func="cnt" op="equ" val="1">
                            <dgm:alg type="cycle">
                              <dgm:param type="ctrShpMap" val="fNode"/>
                              <dgm:param type="stAng" val="300"/>
                            </dgm:alg>
                          </dgm:if>
                          <dgm:if name="Name207" axis="ch ch" ptType="node node" st="2 1" cnt="1 0" func="cnt" op="equ" val="2">
                            <dgm:alg type="cycle">
                              <dgm:param type="ctrShpMap" val="fNode"/>
                              <dgm:param type="stAng" val="345"/>
                              <dgm:param type="spanAng" val="-90"/>
                            </dgm:alg>
                          </dgm:if>
                          <dgm:else name="Name208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09" axis="ch" ptType="node" func="cnt" op="gte" val="7">
                        <dgm:choose name="Name210">
                          <dgm:if name="Name211" axis="ch ch" ptType="node node" st="2 1" cnt="1 0" func="cnt" op="equ" val="1">
                            <dgm:alg type="cycle">
                              <dgm:param type="ctrShpMap" val="fNode"/>
                              <dgm:param type="stAng" val="308"/>
                            </dgm:alg>
                          </dgm:if>
                          <dgm:if name="Name212" axis="ch ch" ptType="node node" st="2 1" cnt="1 0" func="cnt" op="equ" val="2">
                            <dgm:alg type="cycle">
                              <dgm:param type="ctrShpMap" val="fNode"/>
                              <dgm:param type="stAng" val="353"/>
                              <dgm:param type="spanAng" val="-90"/>
                            </dgm:alg>
                          </dgm:if>
                          <dgm:else name="Name213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214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215" axis="ch" ptType="node" st="2" cnt="1">
                  <dgm:layoutNode name="childCenter2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216" axis="ch">
                    <dgm:forEach name="Name217" axis="self" ptType="parTrans">
                      <dgm:layoutNode name="Name218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219" axis="self" ptType="node">
                      <dgm:layoutNode name="text2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220" axis="ch" ptType="parTrans" st="2" cnt="1">
                <dgm:layoutNode name="Name221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222"/>
          </dgm:choose>
          <dgm:choose name="Name223">
            <dgm:if name="Name224" axis="ch" ptType="node" func="cnt" op="gte" val="3">
              <dgm:layoutNode name="cycle_3">
                <dgm:choose name="Name225">
                  <dgm:if name="Name226" func="var" arg="dir" op="equ" val="norm">
                    <dgm:choose name="Name227">
                      <dgm:if name="Name228" axis="ch" ptType="node" func="cnt" op="equ" val="3">
                        <dgm:choose name="Name229">
                          <dgm:if name="Name230" axis="ch ch" ptType="node node" st="3 1" cnt="1 0" func="cnt" op="equ" val="1">
                            <dgm:alg type="cycle">
                              <dgm:param type="ctrShpMap" val="fNode"/>
                              <dgm:param type="stAng" val="240"/>
                              <dgm:param type="horzAlign" val="l"/>
                              <dgm:param type="vertAlign" val="b"/>
                            </dgm:alg>
                          </dgm:if>
                          <dgm:if name="Name231" axis="ch ch" ptType="node node" st="3 1" cnt="1 0" func="cnt" op="equ" val="2">
                            <dgm:alg type="cycle">
                              <dgm:param type="ctrShpMap" val="fNode"/>
                              <dgm:param type="stAng" val="195"/>
                              <dgm:param type="spanAng" val="90"/>
                              <dgm:param type="horzAlign" val="l"/>
                              <dgm:param type="vertAlign" val="b"/>
                            </dgm:alg>
                          </dgm:if>
                          <dgm:else name="Name232">
                            <dgm:alg type="cycle">
                              <dgm:param type="ctrShpMap" val="fNode"/>
                              <dgm:param type="stAng" val="150"/>
                              <dgm:param type="spanAng" val="180"/>
                            </dgm:alg>
                          </dgm:else>
                        </dgm:choose>
                      </dgm:if>
                      <dgm:if name="Name233" axis="ch" ptType="node" func="cnt" op="equ" val="4">
                        <dgm:choose name="Name234">
                          <dgm:if name="Name235" axis="ch ch" ptType="node node" st="3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236" axis="ch ch" ptType="node node" st="3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237">
                            <dgm:alg type="cycle">
                              <dgm:param type="ctrShpMap" val="fNode"/>
                              <dgm:param type="stAng" val="112.5"/>
                              <dgm:param type="spanAng" val="135"/>
                            </dgm:alg>
                          </dgm:else>
                        </dgm:choose>
                      </dgm:if>
                      <dgm:if name="Name238" axis="ch" ptType="node" func="cnt" op="equ" val="5">
                        <dgm:choose name="Name239">
                          <dgm:if name="Name240" axis="ch ch" ptType="node node" st="3 1" cnt="1 0" func="cnt" op="equ" val="1">
                            <dgm:alg type="cycle">
                              <dgm:param type="ctrShpMap" val="fNode"/>
                              <dgm:param type="stAng" val="144"/>
                            </dgm:alg>
                          </dgm:if>
                          <dgm:if name="Name241" axis="ch ch" ptType="node node" st="3 1" cnt="1 0" func="cnt" op="equ" val="2">
                            <dgm:alg type="cycle">
                              <dgm:param type="ctrShpMap" val="fNode"/>
                              <dgm:param type="stAng" val="99"/>
                              <dgm:param type="spanAng" val="90"/>
                            </dgm:alg>
                          </dgm:if>
                          <dgm:else name="Name242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243" axis="ch" ptType="node" func="cnt" op="equ" val="6">
                        <dgm:choose name="Name244">
                          <dgm:if name="Name245" axis="ch ch" ptType="node node" st="3 1" cnt="1 0" func="cnt" op="equ" val="1">
                            <dgm:alg type="cycle">
                              <dgm:param type="ctrShpMap" val="fNode"/>
                              <dgm:param type="stAng" val="120"/>
                            </dgm:alg>
                          </dgm:if>
                          <dgm:if name="Name246" axis="ch ch" ptType="node node" st="3 1" cnt="1 0" func="cnt" op="equ" val="2">
                            <dgm:alg type="cycle">
                              <dgm:param type="ctrShpMap" val="fNode"/>
                              <dgm:param type="stAng" val="75"/>
                              <dgm:param type="spanAng" val="90"/>
                            </dgm:alg>
                          </dgm:if>
                          <dgm:else name="Name247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248" axis="ch" ptType="node" func="cnt" op="gte" val="7">
                        <dgm:choose name="Name249">
                          <dgm:if name="Name250" axis="ch ch" ptType="node node" st="3 1" cnt="1 0" func="cnt" op="equ" val="1">
                            <dgm:alg type="cycle">
                              <dgm:param type="ctrShpMap" val="fNode"/>
                              <dgm:param type="stAng" val="102"/>
                            </dgm:alg>
                          </dgm:if>
                          <dgm:if name="Name251" axis="ch ch" ptType="node node" st="3 1" cnt="1 0" func="cnt" op="equ" val="2">
                            <dgm:alg type="cycle">
                              <dgm:param type="ctrShpMap" val="fNode"/>
                              <dgm:param type="stAng" val="57"/>
                              <dgm:param type="spanAng" val="90"/>
                            </dgm:alg>
                          </dgm:if>
                          <dgm:else name="Name252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253"/>
                    </dgm:choose>
                  </dgm:if>
                  <dgm:else name="Name254">
                    <dgm:choose name="Name255">
                      <dgm:if name="Name256" axis="ch" ptType="node" func="cnt" op="equ" val="3">
                        <dgm:choose name="Name257">
                          <dgm:if name="Name258" axis="ch ch" ptType="node node" st="3 1" cnt="1 0" func="cnt" op="equ" val="1">
                            <dgm:alg type="cycle">
                              <dgm:param type="ctrShpMap" val="fNode"/>
                              <dgm:param type="stAng" val="120"/>
                              <dgm:param type="horzAlign" val="r"/>
                              <dgm:param type="vertAlign" val="b"/>
                            </dgm:alg>
                          </dgm:if>
                          <dgm:if name="Name259" axis="ch ch" ptType="node node" st="3 1" cnt="1 0" func="cnt" op="equ" val="2">
                            <dgm:alg type="cycle">
                              <dgm:param type="ctrShpMap" val="fNode"/>
                              <dgm:param type="stAng" val="165"/>
                              <dgm:param type="spanAng" val="-90"/>
                              <dgm:param type="horzAlign" val="r"/>
                              <dgm:param type="vertAlign" val="b"/>
                            </dgm:alg>
                          </dgm:if>
                          <dgm:else name="Name260">
                            <dgm:alg type="cycle">
                              <dgm:param type="ctrShpMap" val="fNode"/>
                              <dgm:param type="stAng" val="210"/>
                              <dgm:param type="spanAng" val="-180"/>
                            </dgm:alg>
                          </dgm:else>
                        </dgm:choose>
                      </dgm:if>
                      <dgm:if name="Name261" axis="ch" ptType="node" func="cnt" op="equ" val="4">
                        <dgm:choose name="Name262">
                          <dgm:if name="Name263" axis="ch ch" ptType="node node" st="3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264" axis="ch ch" ptType="node node" st="3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265">
                            <dgm:alg type="cycle">
                              <dgm:param type="ctrShpMap" val="fNode"/>
                              <dgm:param type="stAng" val="247.5"/>
                              <dgm:param type="spanAng" val="-135"/>
                            </dgm:alg>
                          </dgm:else>
                        </dgm:choose>
                      </dgm:if>
                      <dgm:if name="Name266" axis="ch" ptType="node" func="cnt" op="equ" val="5">
                        <dgm:choose name="Name267">
                          <dgm:if name="Name268" axis="ch ch" ptType="node node" st="3 1" cnt="1 0" func="cnt" op="equ" val="1">
                            <dgm:alg type="cycle">
                              <dgm:param type="ctrShpMap" val="fNode"/>
                              <dgm:param type="stAng" val="216"/>
                            </dgm:alg>
                          </dgm:if>
                          <dgm:if name="Name269" axis="ch ch" ptType="node node" st="3 1" cnt="1 0" func="cnt" op="equ" val="2">
                            <dgm:alg type="cycle">
                              <dgm:param type="ctrShpMap" val="fNode"/>
                              <dgm:param type="stAng" val="261"/>
                              <dgm:param type="spanAng" val="-90"/>
                            </dgm:alg>
                          </dgm:if>
                          <dgm:else name="Name270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71" axis="ch" ptType="node" func="cnt" op="equ" val="6">
                        <dgm:choose name="Name272">
                          <dgm:if name="Name273" axis="ch ch" ptType="node node" st="3 1" cnt="1 0" func="cnt" op="equ" val="1">
                            <dgm:alg type="cycle">
                              <dgm:param type="ctrShpMap" val="fNode"/>
                              <dgm:param type="stAng" val="240"/>
                            </dgm:alg>
                          </dgm:if>
                          <dgm:if name="Name274" axis="ch ch" ptType="node node" st="3 1" cnt="1 0" func="cnt" op="equ" val="2">
                            <dgm:alg type="cycle">
                              <dgm:param type="ctrShpMap" val="fNode"/>
                              <dgm:param type="stAng" val="285"/>
                              <dgm:param type="spanAng" val="-90"/>
                            </dgm:alg>
                          </dgm:if>
                          <dgm:else name="Name275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76" axis="ch" ptType="node" func="cnt" op="gte" val="7">
                        <dgm:choose name="Name277">
                          <dgm:if name="Name278" axis="ch ch" ptType="node node" st="3 1" cnt="1 0" func="cnt" op="equ" val="1">
                            <dgm:alg type="cycle">
                              <dgm:param type="ctrShpMap" val="fNode"/>
                              <dgm:param type="stAng" val="257"/>
                            </dgm:alg>
                          </dgm:if>
                          <dgm:if name="Name279" axis="ch ch" ptType="node node" st="3 1" cnt="1 0" func="cnt" op="equ" val="2">
                            <dgm:alg type="cycle">
                              <dgm:param type="ctrShpMap" val="fNode"/>
                              <dgm:param type="stAng" val="302"/>
                              <dgm:param type="spanAng" val="-90"/>
                            </dgm:alg>
                          </dgm:if>
                          <dgm:else name="Name280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281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282" axis="ch" ptType="node" st="3" cnt="1">
                  <dgm:layoutNode name="childCenter3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283" axis="ch">
                    <dgm:forEach name="Name284" axis="self" ptType="parTrans">
                      <dgm:layoutNode name="Name285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286" axis="self" ptType="node">
                      <dgm:layoutNode name="text3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287" axis="ch" ptType="parTrans" st="3" cnt="1">
                <dgm:layoutNode name="Name288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3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289"/>
          </dgm:choose>
          <dgm:choose name="Name290">
            <dgm:if name="Name291" axis="ch" ptType="node" func="cnt" op="gte" val="4">
              <dgm:layoutNode name="cycle_4">
                <dgm:choose name="Name292">
                  <dgm:if name="Name293" func="var" arg="dir" op="equ" val="norm">
                    <dgm:choose name="Name294">
                      <dgm:if name="Name295" axis="ch" ptType="node" func="cnt" op="equ" val="4">
                        <dgm:choose name="Name296">
                          <dgm:if name="Name297" axis="ch ch" ptType="node node" st="4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298" axis="ch ch" ptType="node node" st="4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90"/>
                            </dgm:alg>
                          </dgm:if>
                          <dgm:else name="Name299">
                            <dgm:alg type="cycle">
                              <dgm:param type="ctrShpMap" val="fNode"/>
                              <dgm:param type="stAng" val="202.5"/>
                              <dgm:param type="spanAng" val="135"/>
                            </dgm:alg>
                          </dgm:else>
                        </dgm:choose>
                      </dgm:if>
                      <dgm:if name="Name300" axis="ch" ptType="node" func="cnt" op="equ" val="5">
                        <dgm:choose name="Name301">
                          <dgm:if name="Name302" axis="ch ch" ptType="node node" st="4 1" cnt="1 0" func="cnt" op="equ" val="1">
                            <dgm:alg type="cycle">
                              <dgm:param type="ctrShpMap" val="fNode"/>
                              <dgm:param type="stAng" val="216"/>
                            </dgm:alg>
                          </dgm:if>
                          <dgm:if name="Name303" axis="ch ch" ptType="node node" st="4 1" cnt="1 0" func="cnt" op="equ" val="2">
                            <dgm:alg type="cycle">
                              <dgm:param type="ctrShpMap" val="fNode"/>
                              <dgm:param type="stAng" val="171"/>
                              <dgm:param type="spanAng" val="90"/>
                            </dgm:alg>
                          </dgm:if>
                          <dgm:else name="Name304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05" axis="ch" ptType="node" func="cnt" op="equ" val="6">
                        <dgm:choose name="Name306">
                          <dgm:if name="Name307" axis="ch ch" ptType="node node" st="4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308" axis="ch ch" ptType="node node" st="4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309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10" axis="ch" ptType="node" func="cnt" op="gte" val="7">
                        <dgm:choose name="Name311">
                          <dgm:if name="Name312" axis="ch ch" ptType="node node" st="4 1" cnt="1 0" func="cnt" op="equ" val="1">
                            <dgm:alg type="cycle">
                              <dgm:param type="ctrShpMap" val="fNode"/>
                              <dgm:param type="stAng" val="154"/>
                            </dgm:alg>
                          </dgm:if>
                          <dgm:if name="Name313" axis="ch ch" ptType="node node" st="4 1" cnt="1 0" func="cnt" op="equ" val="2">
                            <dgm:alg type="cycle">
                              <dgm:param type="ctrShpMap" val="fNode"/>
                              <dgm:param type="stAng" val="109"/>
                              <dgm:param type="spanAng" val="90"/>
                            </dgm:alg>
                          </dgm:if>
                          <dgm:else name="Name314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315"/>
                    </dgm:choose>
                  </dgm:if>
                  <dgm:else name="Name316">
                    <dgm:choose name="Name317">
                      <dgm:if name="Name318" axis="ch" ptType="node" func="cnt" op="equ" val="4">
                        <dgm:choose name="Name319">
                          <dgm:if name="Name320" axis="ch ch" ptType="node node" st="4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321" axis="ch ch" ptType="node node" st="4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-90"/>
                            </dgm:alg>
                          </dgm:if>
                          <dgm:else name="Name322">
                            <dgm:alg type="cycle">
                              <dgm:param type="ctrShpMap" val="fNode"/>
                              <dgm:param type="stAng" val="157.5"/>
                              <dgm:param type="spanAng" val="-135"/>
                            </dgm:alg>
                          </dgm:else>
                        </dgm:choose>
                      </dgm:if>
                      <dgm:if name="Name323" axis="ch" ptType="node" func="cnt" op="equ" val="5">
                        <dgm:choose name="Name324">
                          <dgm:if name="Name325" axis="ch ch" ptType="node node" st="4 1" cnt="1 0" func="cnt" op="equ" val="1">
                            <dgm:alg type="cycle">
                              <dgm:param type="ctrShpMap" val="fNode"/>
                              <dgm:param type="stAng" val="144"/>
                            </dgm:alg>
                          </dgm:if>
                          <dgm:if name="Name326" axis="ch ch" ptType="node node" st="4 1" cnt="1 0" func="cnt" op="equ" val="2">
                            <dgm:alg type="cycle">
                              <dgm:param type="ctrShpMap" val="fNode"/>
                              <dgm:param type="stAng" val="189"/>
                              <dgm:param type="spanAng" val="-90"/>
                            </dgm:alg>
                          </dgm:if>
                          <dgm:else name="Name327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28" axis="ch" ptType="node" func="cnt" op="equ" val="6">
                        <dgm:choose name="Name329">
                          <dgm:if name="Name330" axis="ch ch" ptType="node node" st="4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331" axis="ch ch" ptType="node node" st="4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332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33" axis="ch" ptType="node" func="cnt" op="gte" val="7">
                        <dgm:choose name="Name334">
                          <dgm:if name="Name335" axis="ch ch" ptType="node node" st="4 1" cnt="1 0" func="cnt" op="equ" val="1">
                            <dgm:alg type="cycle">
                              <dgm:param type="ctrShpMap" val="fNode"/>
                              <dgm:param type="stAng" val="205"/>
                            </dgm:alg>
                          </dgm:if>
                          <dgm:if name="Name336" axis="ch ch" ptType="node node" st="4 1" cnt="1 0" func="cnt" op="equ" val="2">
                            <dgm:alg type="cycle">
                              <dgm:param type="ctrShpMap" val="fNode"/>
                              <dgm:param type="stAng" val="250"/>
                              <dgm:param type="spanAng" val="-90"/>
                            </dgm:alg>
                          </dgm:if>
                          <dgm:else name="Name337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338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339" axis="ch" ptType="node" st="4" cnt="1">
                  <dgm:layoutNode name="childCenter4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340" axis="ch">
                    <dgm:forEach name="Name341" axis="self" ptType="parTrans">
                      <dgm:layoutNode name="Name342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343" axis="self" ptType="node">
                      <dgm:layoutNode name="text4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344" axis="ch" ptType="parTrans" st="4" cnt="1">
                <dgm:layoutNode name="Name345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4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346"/>
          </dgm:choose>
          <dgm:choose name="Name347">
            <dgm:if name="Name348" axis="ch" ptType="node" func="cnt" op="gte" val="5">
              <dgm:layoutNode name="cycle_5">
                <dgm:choose name="Name349">
                  <dgm:if name="Name350" func="var" arg="dir" op="equ" val="norm">
                    <dgm:choose name="Name351">
                      <dgm:if name="Name352" axis="ch" ptType="node" func="cnt" op="equ" val="5">
                        <dgm:choose name="Name353">
                          <dgm:if name="Name354" axis="ch ch" ptType="node node" st="5 1" cnt="1 0" func="cnt" op="equ" val="1">
                            <dgm:alg type="cycle">
                              <dgm:param type="ctrShpMap" val="fNode"/>
                              <dgm:param type="stAng" val="288"/>
                            </dgm:alg>
                          </dgm:if>
                          <dgm:if name="Name355" axis="ch ch" ptType="node node" st="5 1" cnt="1 0" func="cnt" op="equ" val="2">
                            <dgm:alg type="cycle">
                              <dgm:param type="ctrShpMap" val="fNode"/>
                              <dgm:param type="stAng" val="243"/>
                              <dgm:param type="spanAng" val="90"/>
                            </dgm:alg>
                          </dgm:if>
                          <dgm:else name="Name356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57" axis="ch" ptType="node" func="cnt" op="equ" val="6">
                        <dgm:choose name="Name358">
                          <dgm:if name="Name359" axis="ch ch" ptType="node node" st="5 1" cnt="1 0" func="cnt" op="equ" val="1">
                            <dgm:alg type="cycle">
                              <dgm:param type="ctrShpMap" val="fNode"/>
                              <dgm:param type="stAng" val="240"/>
                            </dgm:alg>
                          </dgm:if>
                          <dgm:if name="Name360" axis="ch ch" ptType="node node" st="5 1" cnt="1 0" func="cnt" op="equ" val="2">
                            <dgm:alg type="cycle">
                              <dgm:param type="ctrShpMap" val="fNode"/>
                              <dgm:param type="stAng" val="195"/>
                              <dgm:param type="spanAng" val="90"/>
                            </dgm:alg>
                          </dgm:if>
                          <dgm:else name="Name361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62" axis="ch" ptType="node" func="cnt" op="gte" val="7">
                        <dgm:choose name="Name363">
                          <dgm:if name="Name364" axis="ch ch" ptType="node node" st="5 1" cnt="1 0" func="cnt" op="equ" val="1">
                            <dgm:alg type="cycle">
                              <dgm:param type="ctrShpMap" val="fNode"/>
                              <dgm:param type="stAng" val="205"/>
                            </dgm:alg>
                          </dgm:if>
                          <dgm:if name="Name365" axis="ch ch" ptType="node node" st="5 1" cnt="1 0" func="cnt" op="equ" val="2">
                            <dgm:alg type="cycle">
                              <dgm:param type="ctrShpMap" val="fNode"/>
                              <dgm:param type="stAng" val="160"/>
                              <dgm:param type="spanAng" val="90"/>
                            </dgm:alg>
                          </dgm:if>
                          <dgm:else name="Name366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367"/>
                    </dgm:choose>
                  </dgm:if>
                  <dgm:else name="Name368">
                    <dgm:choose name="Name369">
                      <dgm:if name="Name370" axis="ch" ptType="node" func="cnt" op="equ" val="5">
                        <dgm:choose name="Name371">
                          <dgm:if name="Name372" axis="ch ch" ptType="node node" st="5 1" cnt="1 0" func="cnt" op="equ" val="1">
                            <dgm:alg type="cycle">
                              <dgm:param type="ctrShpMap" val="fNode"/>
                              <dgm:param type="stAng" val="72"/>
                            </dgm:alg>
                          </dgm:if>
                          <dgm:if name="Name373" axis="ch ch" ptType="node node" st="5 1" cnt="1 0" func="cnt" op="equ" val="2">
                            <dgm:alg type="cycle">
                              <dgm:param type="ctrShpMap" val="fNode"/>
                              <dgm:param type="stAng" val="117"/>
                              <dgm:param type="spanAng" val="-90"/>
                            </dgm:alg>
                          </dgm:if>
                          <dgm:else name="Name374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75" axis="ch" ptType="node" func="cnt" op="equ" val="6">
                        <dgm:choose name="Name376">
                          <dgm:if name="Name377" axis="ch ch" ptType="node node" st="5 1" cnt="1 0" func="cnt" op="equ" val="1">
                            <dgm:alg type="cycle">
                              <dgm:param type="ctrShpMap" val="fNode"/>
                              <dgm:param type="stAng" val="120"/>
                            </dgm:alg>
                          </dgm:if>
                          <dgm:if name="Name378" axis="ch ch" ptType="node node" st="5 1" cnt="1 0" func="cnt" op="equ" val="2">
                            <dgm:alg type="cycle">
                              <dgm:param type="ctrShpMap" val="fNode"/>
                              <dgm:param type="stAng" val="165"/>
                              <dgm:param type="spanAng" val="-90"/>
                            </dgm:alg>
                          </dgm:if>
                          <dgm:else name="Name379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80" axis="ch" ptType="node" func="cnt" op="gte" val="7">
                        <dgm:choose name="Name381">
                          <dgm:if name="Name382" axis="ch ch" ptType="node node" st="5 1" cnt="1 0" func="cnt" op="equ" val="1">
                            <dgm:alg type="cycle">
                              <dgm:param type="ctrShpMap" val="fNode"/>
                              <dgm:param type="stAng" val="154"/>
                            </dgm:alg>
                          </dgm:if>
                          <dgm:if name="Name383" axis="ch ch" ptType="node node" st="5 1" cnt="1 0" func="cnt" op="equ" val="2">
                            <dgm:alg type="cycle">
                              <dgm:param type="ctrShpMap" val="fNode"/>
                              <dgm:param type="stAng" val="199"/>
                              <dgm:param type="spanAng" val="-90"/>
                            </dgm:alg>
                          </dgm:if>
                          <dgm:else name="Name384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385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386" axis="ch" ptType="node" st="5" cnt="1">
                  <dgm:layoutNode name="childCenter5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387" axis="ch">
                    <dgm:forEach name="Name388" axis="self" ptType="parTrans">
                      <dgm:layoutNode name="Name389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390" axis="self" ptType="node">
                      <dgm:layoutNode name="text5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391" axis="ch" ptType="parTrans" st="5" cnt="1">
                <dgm:layoutNode name="Name392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5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393"/>
          </dgm:choose>
          <dgm:choose name="Name394">
            <dgm:if name="Name395" axis="ch" ptType="node" func="cnt" op="gte" val="6">
              <dgm:layoutNode name="cycle_6">
                <dgm:choose name="Name396">
                  <dgm:if name="Name397" func="var" arg="dir" op="equ" val="norm">
                    <dgm:choose name="Name398">
                      <dgm:if name="Name399" axis="ch" ptType="node" func="cnt" op="equ" val="6">
                        <dgm:choose name="Name400">
                          <dgm:if name="Name401" axis="ch ch" ptType="node node" st="6 1" cnt="1 0" func="cnt" op="equ" val="1">
                            <dgm:alg type="cycle">
                              <dgm:param type="ctrShpMap" val="fNode"/>
                              <dgm:param type="stAng" val="300"/>
                            </dgm:alg>
                          </dgm:if>
                          <dgm:if name="Name402" axis="ch ch" ptType="node node" st="6 1" cnt="1 0" func="cnt" op="equ" val="2">
                            <dgm:alg type="cycle">
                              <dgm:param type="ctrShpMap" val="fNode"/>
                              <dgm:param type="stAng" val="255"/>
                              <dgm:param type="spanAng" val="90"/>
                            </dgm:alg>
                          </dgm:if>
                          <dgm:else name="Name403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404" axis="ch" ptType="node" func="cnt" op="gte" val="7">
                        <dgm:choose name="Name405">
                          <dgm:if name="Name406" axis="ch ch" ptType="node node" st="6 1" cnt="1 0" func="cnt" op="equ" val="1">
                            <dgm:alg type="cycle">
                              <dgm:param type="ctrShpMap" val="fNode"/>
                              <dgm:param type="stAng" val="257"/>
                            </dgm:alg>
                          </dgm:if>
                          <dgm:if name="Name407" axis="ch ch" ptType="node node" st="6 1" cnt="1 0" func="cnt" op="equ" val="2">
                            <dgm:alg type="cycle">
                              <dgm:param type="ctrShpMap" val="fNode"/>
                              <dgm:param type="stAng" val="212"/>
                              <dgm:param type="spanAng" val="90"/>
                            </dgm:alg>
                          </dgm:if>
                          <dgm:else name="Name40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409"/>
                    </dgm:choose>
                  </dgm:if>
                  <dgm:else name="Name410">
                    <dgm:choose name="Name411">
                      <dgm:if name="Name412" axis="ch" ptType="node" func="cnt" op="equ" val="6">
                        <dgm:choose name="Name413">
                          <dgm:if name="Name414" axis="ch ch" ptType="node node" st="6 1" cnt="1 0" func="cnt" op="equ" val="1">
                            <dgm:alg type="cycle">
                              <dgm:param type="ctrShpMap" val="fNode"/>
                              <dgm:param type="stAng" val="60"/>
                            </dgm:alg>
                          </dgm:if>
                          <dgm:if name="Name415" axis="ch ch" ptType="node node" st="6 1" cnt="1 0" func="cnt" op="equ" val="2">
                            <dgm:alg type="cycle">
                              <dgm:param type="ctrShpMap" val="fNode"/>
                              <dgm:param type="stAng" val="105"/>
                              <dgm:param type="spanAng" val="-90"/>
                            </dgm:alg>
                          </dgm:if>
                          <dgm:else name="Name41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417" axis="ch" ptType="node" func="cnt" op="gte" val="7">
                        <dgm:choose name="Name418">
                          <dgm:if name="Name419" axis="ch ch" ptType="node node" st="6 1" cnt="1 0" func="cnt" op="equ" val="1">
                            <dgm:alg type="cycle">
                              <dgm:param type="ctrShpMap" val="fNode"/>
                              <dgm:param type="stAng" val="102"/>
                            </dgm:alg>
                          </dgm:if>
                          <dgm:if name="Name420" axis="ch ch" ptType="node node" st="6 1" cnt="1 0" func="cnt" op="equ" val="2">
                            <dgm:alg type="cycle">
                              <dgm:param type="ctrShpMap" val="fNode"/>
                              <dgm:param type="stAng" val="147"/>
                              <dgm:param type="spanAng" val="-90"/>
                            </dgm:alg>
                          </dgm:if>
                          <dgm:else name="Name421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422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423" axis="ch" ptType="node" st="6" cnt="1">
                  <dgm:layoutNode name="childCenter6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424" axis="ch">
                    <dgm:forEach name="Name425" axis="self" ptType="parTrans">
                      <dgm:layoutNode name="Name426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427" axis="self" ptType="node">
                      <dgm:layoutNode name="text6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428" axis="ch" ptType="parTrans" st="6" cnt="1">
                <dgm:layoutNode name="Name429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6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430"/>
          </dgm:choose>
          <dgm:choose name="Name431">
            <dgm:if name="Name432" axis="ch" ptType="node" func="cnt" op="gte" val="7">
              <dgm:layoutNode name="cycle_7">
                <dgm:choose name="Name433">
                  <dgm:if name="Name434" func="var" arg="dir" op="equ" val="norm">
                    <dgm:choose name="Name435">
                      <dgm:if name="Name436" axis="ch" ptType="node" func="cnt" op="gte" val="7">
                        <dgm:choose name="Name437">
                          <dgm:if name="Name438" axis="ch ch" ptType="node node" st="7 1" cnt="1 0" func="cnt" op="equ" val="1">
                            <dgm:alg type="cycle">
                              <dgm:param type="ctrShpMap" val="fNode"/>
                              <dgm:param type="stAng" val="308"/>
                            </dgm:alg>
                          </dgm:if>
                          <dgm:if name="Name439" axis="ch ch" ptType="node node" st="7 1" cnt="1 0" func="cnt" op="equ" val="2">
                            <dgm:alg type="cycle">
                              <dgm:param type="ctrShpMap" val="fNode"/>
                              <dgm:param type="stAng" val="263"/>
                              <dgm:param type="spanAng" val="90"/>
                            </dgm:alg>
                          </dgm:if>
                          <dgm:else name="Name44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441"/>
                    </dgm:choose>
                  </dgm:if>
                  <dgm:else name="Name442">
                    <dgm:choose name="Name443">
                      <dgm:if name="Name444" axis="ch" ptType="node" func="cnt" op="gte" val="7">
                        <dgm:choose name="Name445">
                          <dgm:if name="Name446" axis="ch ch" ptType="node node" st="7 1" cnt="1 0" func="cnt" op="equ" val="1">
                            <dgm:alg type="cycle">
                              <dgm:param type="ctrShpMap" val="fNode"/>
                              <dgm:param type="stAng" val="51"/>
                            </dgm:alg>
                          </dgm:if>
                          <dgm:if name="Name447" axis="ch ch" ptType="node node" st="7 1" cnt="1 0" func="cnt" op="equ" val="2">
                            <dgm:alg type="cycle">
                              <dgm:param type="ctrShpMap" val="fNode"/>
                              <dgm:param type="stAng" val="96"/>
                              <dgm:param type="spanAng" val="-90"/>
                            </dgm:alg>
                          </dgm:if>
                          <dgm:else name="Name448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449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450" axis="ch" ptType="node" st="7" cnt="1">
                  <dgm:layoutNode name="childCenter7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451" axis="ch">
                    <dgm:forEach name="Name452" axis="self" ptType="parTrans">
                      <dgm:layoutNode name="Name453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454" axis="self" ptType="node">
                      <dgm:layoutNode name="text7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455" axis="ch" ptType="parTrans" st="7" cnt="1">
                <dgm:layoutNode name="Name456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7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457"/>
          </dgm:choose>
        </dgm:else>
      </dgm:choos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hierarchy4">
  <dgm:title val=""/>
  <dgm:desc val=""/>
  <dgm:catLst>
    <dgm:cat type="hierarchy" pri="4000"/>
    <dgm:cat type="list" pri="24000"/>
    <dgm:cat type="relationship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t"/>
              </dgm:alg>
            </dgm:if>
            <dgm:else name="Name10">
              <dgm:alg type="lin">
                <dgm:param type="linDir" val="fromR"/>
                <dgm:param type="nodeVertAlign" val="t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T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t"/>
                    </dgm:alg>
                  </dgm:if>
                  <dgm:else name="Name17">
                    <dgm:alg type="lin">
                      <dgm:param type="linDir" val="fromR"/>
                      <dgm:param type="nodeVertAlign" val="t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T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t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t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T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t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t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hierarchy4">
  <dgm:title val=""/>
  <dgm:desc val=""/>
  <dgm:catLst>
    <dgm:cat type="hierarchy" pri="4000"/>
    <dgm:cat type="list" pri="24000"/>
    <dgm:cat type="relationship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t"/>
              </dgm:alg>
            </dgm:if>
            <dgm:else name="Name10">
              <dgm:alg type="lin">
                <dgm:param type="linDir" val="fromR"/>
                <dgm:param type="nodeVertAlign" val="t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T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t"/>
                    </dgm:alg>
                  </dgm:if>
                  <dgm:else name="Name17">
                    <dgm:alg type="lin">
                      <dgm:param type="linDir" val="fromR"/>
                      <dgm:param type="nodeVertAlign" val="t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T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t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t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T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t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t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lProcess2">
  <dgm:title val=""/>
  <dgm:desc val=""/>
  <dgm:catLst>
    <dgm:cat type="list" pri="10000"/>
    <dgm:cat type="relationship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h"/>
      <dgm:constr type="w" for="ch" forName="aSpace" refType="w" fact="0.075"/>
      <dgm:constr type="h" for="des" forName="aSpace2" refType="h" fact="0.1"/>
      <dgm:constr type="primFontSz" for="des" forName="textNode" op="equ"/>
      <dgm:constr type="primFontSz" for="des" forName="childNode" op="equ"/>
    </dgm:constrLst>
    <dgm:ruleLst/>
    <dgm:forEach name="aNode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onstrLst>
          <dgm:constr type="w" for="ch" forName="aNode" refType="w"/>
          <dgm:constr type="h" for="ch" forName="aNode" refType="h"/>
          <dgm:constr type="w" for="ch" forName="textNode" refType="w"/>
          <dgm:constr type="h" for="ch" forName="textNode" refType="h" fact="0.3"/>
          <dgm:constr type="ctrX" for="ch" forName="textNode" refType="w" fact="0.5"/>
          <dgm:constr type="w" for="ch" forName="compChildNode" refType="w" fact="0.8"/>
          <dgm:constr type="h" for="ch" forName="compChildNode" refType="h" fact="0.65"/>
          <dgm:constr type="t" for="ch" forName="compChildNode" refType="h" fact="0.3"/>
          <dgm:constr type="ctrX" for="ch" forName="compChildNode" refType="w" fact="0.5"/>
        </dgm:constrLst>
        <dgm:ruleLst/>
        <dgm:layoutNode name="aNode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/>
          <dgm:ruleLst/>
        </dgm:layoutNode>
        <dgm:layoutNode name="textNode" styleLbl="bgShp">
          <dgm:alg type="tx"/>
          <dgm:shape xmlns:r="http://schemas.openxmlformats.org/officeDocument/2006/relationships" type="rect" r:blip="" hideGeom="1">
            <dgm:adjLst>
              <dgm:adj idx="1" val="0.1"/>
            </dgm:adjLst>
          </dgm:shape>
          <dgm:presOf axis="self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ompChild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des" forName="childNode" refType="w"/>
            <dgm:constr type="h" for="des" forName="childNode" refType="h"/>
          </dgm:constrLst>
          <dgm:ruleLst/>
          <dgm:layoutNode name="theInnerList">
            <dgm:alg type="lin"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childNodeForEach" axis="ch" ptType="node">
              <dgm:layoutNode name="childNode" styleLbl="node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desOrSelf" ptType="node"/>
                <dgm:constrLst>
                  <dgm:constr type="primFontSz" val="65"/>
                  <dgm:constr type="tMarg" refType="primFontSz" fact="0.15"/>
                  <dgm:constr type="bMarg" refType="primFontSz" fact="0.15"/>
                  <dgm:constr type="lMarg" refType="primFontSz" fact="0.2"/>
                  <dgm:constr type="rMarg" refType="primFontSz" fact="0.2"/>
                </dgm:constrLst>
                <dgm:ruleLst>
                  <dgm:rule type="primFontSz" val="5" fact="NaN" max="NaN"/>
                </dgm:ruleLst>
              </dgm:layoutNode>
              <dgm:choose name="Name3">
                <dgm:if name="Name4" axis="self" ptType="node" func="revPos" op="equ" val="1"/>
                <dgm:else name="Name5">
                  <dgm:layoutNode name="aSpace2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else>
              </dgm:choose>
            </dgm:forEach>
          </dgm:layoutNode>
        </dgm:layoutNode>
      </dgm:layoutNode>
      <dgm:choose name="Name6">
        <dgm:if name="Name7" axis="self" ptType="node" func="revPos" op="equ" val="1"/>
        <dgm:else name="Name8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7">
  <dgm:title val=""/>
  <dgm:desc val=""/>
  <dgm:catLst>
    <dgm:cat type="3D" pri="11700"/>
  </dgm:catLst>
  <dgm:scene3d>
    <a:camera prst="perspectiveLeft" zoom="91000"/>
    <a:lightRig rig="threePt" dir="t">
      <a:rot lat="0" lon="0" rev="20640000"/>
    </a:lightRig>
  </dgm:scene3d>
  <dgm:styleLbl name="node0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threePt" dir="t"/>
    </dgm:scene3d>
    <dgm:sp3d extrusionH="50600" prstMaterial="clear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50600" prstMaterial="metal">
      <a:bevelT w="101600" h="80600" prst="relaxedInset"/>
      <a:bevelB w="80600" h="80600" prst="relaxedInset"/>
    </dgm:sp3d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threePt" dir="t"/>
    </dgm:scene3d>
    <dgm:sp3d extrusionH="50600" prstMaterial="metal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 z="57200" extrusionH="10600" prstMaterial="plastic">
      <a:bevelT w="101600" h="8600" prst="relaxedInset"/>
      <a:bevelB w="8600" h="8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211800" extrusionH="10600" prstMaterial="plastic">
      <a:bevelT w="101600" h="8600" prst="relaxedInset"/>
      <a:bevelB w="8600" h="8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sp3d z="106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sp3d z="-2118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0000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threePt" dir="t"/>
    </dgm:scene3d>
    <dgm:sp3d z="-110000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threePt" dir="t"/>
    </dgm:scene3d>
    <dgm:sp3d z="-110000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161800" extrusionH="10600" prstMaterial="matte">
      <a:bevelT w="90600" h="18600" prst="softRound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extrusionH="50600">
      <a:bevelT w="101600" h="80600"/>
      <a:bevelB w="80600" h="806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50600">
      <a:bevelT w="101600" h="806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161800" extrusionH="10600" prstMaterial="matte">
      <a:bevelT w="90600" h="18600" prst="softRound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50600" contourW="3000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161800" extrusionH="10600" contourW="3000">
      <a:bevelT w="48600" h="8600" prst="softRound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50600" contourW="3000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161800" extrusionH="10600" contourW="3000">
      <a:bevelT w="48600" h="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1618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50600">
      <a:bevelT w="80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200" extrusionH="600" contourW="3000" prstMaterial="plastic">
      <a:bevelT w="80600" h="18600" prst="relaxedInset"/>
      <a:bevelB w="80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7">
  <dgm:title val=""/>
  <dgm:desc val=""/>
  <dgm:catLst>
    <dgm:cat type="3D" pri="11700"/>
  </dgm:catLst>
  <dgm:scene3d>
    <a:camera prst="perspectiveLeft" zoom="91000"/>
    <a:lightRig rig="threePt" dir="t">
      <a:rot lat="0" lon="0" rev="20640000"/>
    </a:lightRig>
  </dgm:scene3d>
  <dgm:styleLbl name="node0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threePt" dir="t"/>
    </dgm:scene3d>
    <dgm:sp3d extrusionH="50600" prstMaterial="clear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50600" prstMaterial="metal">
      <a:bevelT w="101600" h="80600" prst="relaxedInset"/>
      <a:bevelB w="80600" h="80600" prst="relaxedInset"/>
    </dgm:sp3d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threePt" dir="t"/>
    </dgm:scene3d>
    <dgm:sp3d extrusionH="50600" prstMaterial="metal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 z="57200" extrusionH="10600" prstMaterial="plastic">
      <a:bevelT w="101600" h="8600" prst="relaxedInset"/>
      <a:bevelB w="8600" h="8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211800" extrusionH="10600" prstMaterial="plastic">
      <a:bevelT w="101600" h="8600" prst="relaxedInset"/>
      <a:bevelB w="8600" h="8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sp3d z="106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sp3d z="-2118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0000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threePt" dir="t"/>
    </dgm:scene3d>
    <dgm:sp3d z="-110000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threePt" dir="t"/>
    </dgm:scene3d>
    <dgm:sp3d z="-110000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161800" extrusionH="10600" prstMaterial="matte">
      <a:bevelT w="90600" h="18600" prst="softRound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extrusionH="50600">
      <a:bevelT w="101600" h="80600"/>
      <a:bevelB w="80600" h="806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50600">
      <a:bevelT w="101600" h="806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161800" extrusionH="10600" prstMaterial="matte">
      <a:bevelT w="90600" h="18600" prst="softRound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50600" contourW="3000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161800" extrusionH="10600" contourW="3000">
      <a:bevelT w="48600" h="8600" prst="softRound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50600" contourW="3000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161800" extrusionH="10600" contourW="3000">
      <a:bevelT w="48600" h="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1618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50600">
      <a:bevelT w="80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200" extrusionH="600" contourW="3000" prstMaterial="plastic">
      <a:bevelT w="80600" h="18600" prst="relaxedInset"/>
      <a:bevelB w="80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7">
  <dgm:title val=""/>
  <dgm:desc val=""/>
  <dgm:catLst>
    <dgm:cat type="3D" pri="11700"/>
  </dgm:catLst>
  <dgm:scene3d>
    <a:camera prst="perspectiveLeft" zoom="91000"/>
    <a:lightRig rig="threePt" dir="t">
      <a:rot lat="0" lon="0" rev="20640000"/>
    </a:lightRig>
  </dgm:scene3d>
  <dgm:styleLbl name="node0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threePt" dir="t"/>
    </dgm:scene3d>
    <dgm:sp3d extrusionH="50600" prstMaterial="clear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50600" prstMaterial="metal">
      <a:bevelT w="101600" h="80600" prst="relaxedInset"/>
      <a:bevelB w="80600" h="80600" prst="relaxedInset"/>
    </dgm:sp3d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threePt" dir="t"/>
    </dgm:scene3d>
    <dgm:sp3d extrusionH="50600" prstMaterial="metal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 z="57200" extrusionH="10600" prstMaterial="plastic">
      <a:bevelT w="101600" h="8600" prst="relaxedInset"/>
      <a:bevelB w="8600" h="8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211800" extrusionH="10600" prstMaterial="plastic">
      <a:bevelT w="101600" h="8600" prst="relaxedInset"/>
      <a:bevelB w="8600" h="8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sp3d z="106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sp3d z="-2118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0000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threePt" dir="t"/>
    </dgm:scene3d>
    <dgm:sp3d z="-110000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threePt" dir="t"/>
    </dgm:scene3d>
    <dgm:sp3d z="-110000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161800" extrusionH="10600" prstMaterial="matte">
      <a:bevelT w="90600" h="18600" prst="softRound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extrusionH="50600">
      <a:bevelT w="101600" h="80600"/>
      <a:bevelB w="80600" h="806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50600">
      <a:bevelT w="101600" h="806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161800" extrusionH="10600" prstMaterial="matte">
      <a:bevelT w="90600" h="18600" prst="softRound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50600" contourW="3000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161800" extrusionH="10600" contourW="3000">
      <a:bevelT w="48600" h="8600" prst="softRound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50600" contourW="3000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161800" extrusionH="10600" contourW="3000">
      <a:bevelT w="48600" h="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1618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50600">
      <a:bevelT w="80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200" extrusionH="600" contourW="3000" prstMaterial="plastic">
      <a:bevelT w="80600" h="18600" prst="relaxedInset"/>
      <a:bevelB w="80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3d7">
  <dgm:title val=""/>
  <dgm:desc val=""/>
  <dgm:catLst>
    <dgm:cat type="3D" pri="11700"/>
  </dgm:catLst>
  <dgm:scene3d>
    <a:camera prst="perspectiveLeft" zoom="91000"/>
    <a:lightRig rig="threePt" dir="t">
      <a:rot lat="0" lon="0" rev="20640000"/>
    </a:lightRig>
  </dgm:scene3d>
  <dgm:styleLbl name="node0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threePt" dir="t"/>
    </dgm:scene3d>
    <dgm:sp3d extrusionH="50600" prstMaterial="clear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50600" prstMaterial="metal">
      <a:bevelT w="101600" h="80600" prst="relaxedInset"/>
      <a:bevelB w="80600" h="80600" prst="relaxedInset"/>
    </dgm:sp3d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threePt" dir="t"/>
    </dgm:scene3d>
    <dgm:sp3d extrusionH="50600" prstMaterial="metal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 z="57200" extrusionH="10600" prstMaterial="plastic">
      <a:bevelT w="101600" h="8600" prst="relaxedInset"/>
      <a:bevelB w="8600" h="8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211800" extrusionH="10600" prstMaterial="plastic">
      <a:bevelT w="101600" h="8600" prst="relaxedInset"/>
      <a:bevelB w="8600" h="8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sp3d z="106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sp3d z="-2118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0000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threePt" dir="t"/>
    </dgm:scene3d>
    <dgm:sp3d z="-110000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threePt" dir="t"/>
    </dgm:scene3d>
    <dgm:sp3d z="-110000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161800" extrusionH="10600" prstMaterial="matte">
      <a:bevelT w="90600" h="18600" prst="softRound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extrusionH="50600">
      <a:bevelT w="101600" h="80600"/>
      <a:bevelB w="80600" h="806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50600">
      <a:bevelT w="101600" h="806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161800" extrusionH="10600" prstMaterial="matte">
      <a:bevelT w="90600" h="18600" prst="softRound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50600" contourW="3000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161800" extrusionH="10600" contourW="3000">
      <a:bevelT w="48600" h="8600" prst="softRound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50600" contourW="3000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161800" extrusionH="10600" contourW="3000">
      <a:bevelT w="48600" h="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1618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50600">
      <a:bevelT w="80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200" extrusionH="600" contourW="3000" prstMaterial="plastic">
      <a:bevelT w="80600" h="18600" prst="relaxedInset"/>
      <a:bevelB w="80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B68BCBAD-7D9D-49B2-B85D-C4F231849649}" type="datetimeFigureOut">
              <a:rPr lang="ru-RU"/>
              <a:pPr>
                <a:defRPr/>
              </a:pPr>
              <a:t>24.02.2021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/>
              <a:t>Образец текста</a:t>
            </a:r>
          </a:p>
          <a:p>
            <a:pPr lvl="1"/>
            <a:r>
              <a:rPr lang="ru-RU" noProof="0"/>
              <a:t>Второй уровень</a:t>
            </a:r>
          </a:p>
          <a:p>
            <a:pPr lvl="2"/>
            <a:r>
              <a:rPr lang="ru-RU" noProof="0"/>
              <a:t>Третий уровень</a:t>
            </a:r>
          </a:p>
          <a:p>
            <a:pPr lvl="3"/>
            <a:r>
              <a:rPr lang="ru-RU" noProof="0"/>
              <a:t>Четвертый уровень</a:t>
            </a:r>
          </a:p>
          <a:p>
            <a:pPr lvl="4"/>
            <a:r>
              <a:rPr lang="ru-RU" noProof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BF0BB0BC-867D-46B8-8D59-92302EC66BF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9735620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F0BB0BC-867D-46B8-8D59-92302EC66BF5}" type="slidenum">
              <a:rPr lang="ru-RU" smtClean="0"/>
              <a:pPr>
                <a:defRPr/>
              </a:pPr>
              <a:t>12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6811999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FF8925-DD66-4B96-9A4A-2A34A419813C}" type="slidenum">
              <a:rPr lang="uk-UA" smtClean="0"/>
              <a:pPr/>
              <a:t>17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97670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8523" y="1098388"/>
            <a:ext cx="10318418" cy="4394988"/>
          </a:xfrm>
        </p:spPr>
        <p:txBody>
          <a:bodyPr anchor="ctr">
            <a:noAutofit/>
          </a:bodyPr>
          <a:lstStyle>
            <a:lvl1pPr algn="ctr">
              <a:defRPr sz="10000" spc="800" baseline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15045" y="5979196"/>
            <a:ext cx="8045373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 b="1" i="0" cap="all" spc="4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78523" y="6375679"/>
            <a:ext cx="232972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2/24/2021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80332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67218" y="6375679"/>
            <a:ext cx="2329723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582691278"/>
      </p:ext>
    </p:extLst>
  </p:cSld>
  <p:clrMapOvr>
    <a:masterClrMapping/>
  </p:clrMapOvr>
  <p:transition spd="slow"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6106575"/>
      </p:ext>
    </p:extLst>
  </p:cSld>
  <p:clrMapOvr>
    <a:masterClrMapping/>
  </p:clrMapOvr>
  <p:transition spd="slow"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066321" y="382386"/>
            <a:ext cx="1492132" cy="5600404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7300" y="382385"/>
            <a:ext cx="8392585" cy="560040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3945511"/>
      </p:ext>
    </p:extLst>
  </p:cSld>
  <p:clrMapOvr>
    <a:masterClrMapping/>
  </p:clrMapOvr>
  <p:transition spd="slow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3727510"/>
      </p:ext>
    </p:extLst>
  </p:cSld>
  <p:clrMapOvr>
    <a:masterClrMapping/>
  </p:clrMapOvr>
  <p:transition spd="slow"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2929" y="1073888"/>
            <a:ext cx="8187071" cy="4064627"/>
          </a:xfrm>
        </p:spPr>
        <p:txBody>
          <a:bodyPr anchor="b">
            <a:normAutofit/>
          </a:bodyPr>
          <a:lstStyle>
            <a:lvl1pPr>
              <a:defRPr sz="8400" spc="800" baseline="0">
                <a:solidFill>
                  <a:schemeClr val="tx2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2930" y="5159781"/>
            <a:ext cx="7017488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2000" b="1" i="0" cap="all" spc="400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36546" y="6375679"/>
            <a:ext cx="1493947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2/24/2021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279064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42434" y="6375679"/>
            <a:ext cx="1487566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0" y="0"/>
            <a:ext cx="2814638" cy="6858000"/>
            <a:chOff x="0" y="0"/>
            <a:chExt cx="2814638" cy="6858000"/>
          </a:xfrm>
        </p:grpSpPr>
        <p:sp>
          <p:nvSpPr>
            <p:cNvPr id="11" name="Freeform 6"/>
            <p:cNvSpPr/>
            <p:nvPr/>
          </p:nvSpPr>
          <p:spPr bwMode="auto">
            <a:xfrm>
              <a:off x="0" y="0"/>
              <a:ext cx="2814638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6" name="Freeform 11"/>
            <p:cNvSpPr/>
            <p:nvPr/>
          </p:nvSpPr>
          <p:spPr bwMode="auto">
            <a:xfrm>
              <a:off x="874382" y="0"/>
              <a:ext cx="1646238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326850903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7300" y="2286000"/>
            <a:ext cx="4800600" cy="361950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47796" y="2286000"/>
            <a:ext cx="4800600" cy="361950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5789341"/>
      </p:ext>
    </p:extLst>
  </p:cSld>
  <p:clrMapOvr>
    <a:masterClrMapping/>
  </p:clrMapOvr>
  <p:transition spd="slow">
    <p:fade/>
  </p:transition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2728" y="381000"/>
            <a:ext cx="10172700" cy="1493517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7300" y="2909102"/>
            <a:ext cx="4800600" cy="299639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33864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33864" y="2909102"/>
            <a:ext cx="4800600" cy="299639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2/24/2021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845156"/>
      </p:ext>
    </p:extLst>
  </p:cSld>
  <p:clrMapOvr>
    <a:masterClrMapping/>
  </p:clrMapOvr>
  <p:transition spd="slow">
    <p:fade/>
  </p:transition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2/24/2021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7660637"/>
      </p:ext>
    </p:extLst>
  </p:cSld>
  <p:clrMapOvr>
    <a:masterClrMapping/>
  </p:clrMapOvr>
  <p:transition spd="slow"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2/24/2021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4626962"/>
      </p:ext>
    </p:extLst>
  </p:cSld>
  <p:clrMapOvr>
    <a:masterClrMapping/>
  </p:clrMapOvr>
  <p:transition spd="slow"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4" y="457199"/>
            <a:ext cx="3092115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cap="all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051" y="920377"/>
            <a:ext cx="6158418" cy="49851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5" y="1741336"/>
            <a:ext cx="3092115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051" y="6375679"/>
            <a:ext cx="1233355" cy="348462"/>
          </a:xfrm>
        </p:spPr>
        <p:txBody>
          <a:bodyPr/>
          <a:lstStyle/>
          <a:p>
            <a:fld id="{B61BEF0D-F0BB-DE4B-95CE-6DB70DBA9567}" type="datetimeFigureOut">
              <a:rPr lang="en-US" smtClean="0"/>
              <a:pPr/>
              <a:t>2/24/2021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0" y="6375679"/>
            <a:ext cx="3482179" cy="34579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91014" y="6375679"/>
            <a:ext cx="1232456" cy="345796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465357329"/>
      </p:ext>
    </p:extLst>
  </p:cSld>
  <p:clrMapOvr>
    <a:masterClrMapping/>
  </p:clrMapOvr>
  <p:transition spd="slow">
    <p:fade/>
  </p:transition>
  <p:extLst>
    <p:ext uri="{DCECCB84-F9BA-43D5-87BE-67443E8EF086}">
      <p15:sldGuideLst xmlns:p15="http://schemas.microsoft.com/office/powerpoint/2012/main">
        <p15:guide id="1" orient="horz" pos="696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83464" y="0"/>
            <a:ext cx="7355585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3" y="457200"/>
            <a:ext cx="3092117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3" y="1741336"/>
            <a:ext cx="3092117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950" y="6375679"/>
            <a:ext cx="1232456" cy="348462"/>
          </a:xfrm>
        </p:spPr>
        <p:txBody>
          <a:bodyPr/>
          <a:lstStyle/>
          <a:p>
            <a:fld id="{B61BEF0D-F0BB-DE4B-95CE-6DB70DBA9567}" type="datetimeFigureOut">
              <a:rPr lang="en-US" smtClean="0"/>
              <a:pPr/>
              <a:t>2/24/2021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1" y="6375679"/>
            <a:ext cx="3482178" cy="34579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87568" y="6375679"/>
            <a:ext cx="1234440" cy="345796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1965857"/>
      </p:ext>
    </p:extLst>
  </p:cSld>
  <p:clrMapOvr>
    <a:masterClrMapping/>
  </p:clrMapOvr>
  <p:transition spd="slow"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2/24/2021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Freeform 6"/>
          <p:cNvSpPr/>
          <p:nvPr/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/>
          <p:cNvSpPr/>
          <p:nvPr/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5640217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693" r:id="rId1"/>
    <p:sldLayoutId id="2147484694" r:id="rId2"/>
    <p:sldLayoutId id="2147484695" r:id="rId3"/>
    <p:sldLayoutId id="2147484696" r:id="rId4"/>
    <p:sldLayoutId id="2147484697" r:id="rId5"/>
    <p:sldLayoutId id="2147484698" r:id="rId6"/>
    <p:sldLayoutId id="2147484699" r:id="rId7"/>
    <p:sldLayoutId id="2147484700" r:id="rId8"/>
    <p:sldLayoutId id="2147484701" r:id="rId9"/>
    <p:sldLayoutId id="2147484702" r:id="rId10"/>
    <p:sldLayoutId id="2147484703" r:id="rId11"/>
  </p:sldLayoutIdLst>
  <p:transition spd="slow">
    <p:fade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100" kern="1200" cap="all" spc="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0" pos="1056" userDrawn="1">
          <p15:clr>
            <a:srgbClr val="F26B43"/>
          </p15:clr>
        </p15:guide>
        <p15:guide id="1" pos="9600" userDrawn="1">
          <p15:clr>
            <a:srgbClr val="F26B43"/>
          </p15:clr>
        </p15:guide>
        <p15:guide id="2" pos="792" userDrawn="1">
          <p15:clr>
            <a:srgbClr val="F26B43"/>
          </p15:clr>
        </p15:guide>
        <p15:guide id="3" pos="7200" userDrawn="1">
          <p15:clr>
            <a:srgbClr val="F26B43"/>
          </p15:clr>
        </p15:guide>
        <p15:guide id="4" orient="horz" pos="4008" userDrawn="1">
          <p15:clr>
            <a:srgbClr val="F26B43"/>
          </p15:clr>
        </p15:guide>
        <p15:guide id="5" orient="horz" pos="1440" userDrawn="1">
          <p15:clr>
            <a:srgbClr val="F26B43"/>
          </p15:clr>
        </p15:guide>
        <p15:guide id="6" orient="horz" pos="3720" userDrawn="1">
          <p15:clr>
            <a:srgbClr val="F26B43"/>
          </p15:clr>
        </p15:guide>
        <p15:guide id="7" orient="horz" pos="2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jpeg"/><Relationship Id="rId3" Type="http://schemas.openxmlformats.org/officeDocument/2006/relationships/diagramData" Target="../diagrams/data9.xml"/><Relationship Id="rId7" Type="http://schemas.microsoft.com/office/2007/relationships/diagramDrawing" Target="../diagrams/drawing9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9.xml"/><Relationship Id="rId5" Type="http://schemas.openxmlformats.org/officeDocument/2006/relationships/diagramQuickStyle" Target="../diagrams/quickStyle9.xml"/><Relationship Id="rId4" Type="http://schemas.openxmlformats.org/officeDocument/2006/relationships/diagramLayout" Target="../diagrams/layout9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2.xml"/><Relationship Id="rId13" Type="http://schemas.openxmlformats.org/officeDocument/2006/relationships/diagramData" Target="../diagrams/data3.xml"/><Relationship Id="rId18" Type="http://schemas.openxmlformats.org/officeDocument/2006/relationships/diagramData" Target="../diagrams/data4.xml"/><Relationship Id="rId3" Type="http://schemas.openxmlformats.org/officeDocument/2006/relationships/diagramData" Target="../diagrams/data1.xml"/><Relationship Id="rId21" Type="http://schemas.openxmlformats.org/officeDocument/2006/relationships/diagramColors" Target="../diagrams/colors4.xml"/><Relationship Id="rId7" Type="http://schemas.microsoft.com/office/2007/relationships/diagramDrawing" Target="../diagrams/drawing1.xml"/><Relationship Id="rId12" Type="http://schemas.microsoft.com/office/2007/relationships/diagramDrawing" Target="../diagrams/drawing2.xml"/><Relationship Id="rId17" Type="http://schemas.microsoft.com/office/2007/relationships/diagramDrawing" Target="../diagrams/drawing3.xml"/><Relationship Id="rId2" Type="http://schemas.openxmlformats.org/officeDocument/2006/relationships/image" Target="../media/image3.jpg"/><Relationship Id="rId16" Type="http://schemas.openxmlformats.org/officeDocument/2006/relationships/diagramColors" Target="../diagrams/colors3.xml"/><Relationship Id="rId20" Type="http://schemas.openxmlformats.org/officeDocument/2006/relationships/diagramQuickStyle" Target="../diagrams/quickStyle4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11" Type="http://schemas.openxmlformats.org/officeDocument/2006/relationships/diagramColors" Target="../diagrams/colors2.xml"/><Relationship Id="rId5" Type="http://schemas.openxmlformats.org/officeDocument/2006/relationships/diagramQuickStyle" Target="../diagrams/quickStyle1.xml"/><Relationship Id="rId15" Type="http://schemas.openxmlformats.org/officeDocument/2006/relationships/diagramQuickStyle" Target="../diagrams/quickStyle3.xml"/><Relationship Id="rId23" Type="http://schemas.openxmlformats.org/officeDocument/2006/relationships/image" Target="../media/image2.jpeg"/><Relationship Id="rId10" Type="http://schemas.openxmlformats.org/officeDocument/2006/relationships/diagramQuickStyle" Target="../diagrams/quickStyle2.xml"/><Relationship Id="rId19" Type="http://schemas.openxmlformats.org/officeDocument/2006/relationships/diagramLayout" Target="../diagrams/layout4.xml"/><Relationship Id="rId4" Type="http://schemas.openxmlformats.org/officeDocument/2006/relationships/diagramLayout" Target="../diagrams/layout1.xml"/><Relationship Id="rId9" Type="http://schemas.openxmlformats.org/officeDocument/2006/relationships/diagramLayout" Target="../diagrams/layout2.xml"/><Relationship Id="rId14" Type="http://schemas.openxmlformats.org/officeDocument/2006/relationships/diagramLayout" Target="../diagrams/layout3.xml"/><Relationship Id="rId22" Type="http://schemas.microsoft.com/office/2007/relationships/diagramDrawing" Target="../diagrams/drawing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7" Type="http://schemas.openxmlformats.org/officeDocument/2006/relationships/image" Target="../media/image2.jpeg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7" Type="http://schemas.openxmlformats.org/officeDocument/2006/relationships/image" Target="../media/image2.jpeg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7" Type="http://schemas.openxmlformats.org/officeDocument/2006/relationships/image" Target="../media/image2.jpeg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7" Type="http://schemas.openxmlformats.org/officeDocument/2006/relationships/image" Target="../media/image2.jpeg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Рисунок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19536" y="201983"/>
            <a:ext cx="8258060" cy="6630716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 bwMode="auto">
          <a:xfrm>
            <a:off x="2900467" y="4941168"/>
            <a:ext cx="6296198" cy="1459484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uk-UA" sz="3600" i="0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800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+mj-lt"/>
                <a:ea typeface="+mj-ea"/>
                <a:cs typeface="+mj-cs"/>
              </a:rPr>
              <a:t>Директор КНП “ВМКЛ “ЦМ та Д”</a:t>
            </a:r>
          </a:p>
          <a:p>
            <a:pPr algn="ctr">
              <a:defRPr/>
            </a:pPr>
            <a:r>
              <a:rPr lang="uk-UA" sz="3600" i="0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rgbClr val="00800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+mj-lt"/>
                <a:ea typeface="+mj-ea"/>
                <a:cs typeface="+mj-cs"/>
              </a:rPr>
              <a:t>к.м.н</a:t>
            </a:r>
            <a:r>
              <a:rPr lang="uk-UA" sz="3600" i="0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800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+mj-lt"/>
                <a:ea typeface="+mj-ea"/>
                <a:cs typeface="+mj-cs"/>
              </a:rPr>
              <a:t>. </a:t>
            </a:r>
            <a:r>
              <a:rPr lang="uk-UA" sz="3600" i="0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rgbClr val="00800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+mj-lt"/>
                <a:ea typeface="+mj-ea"/>
                <a:cs typeface="+mj-cs"/>
              </a:rPr>
              <a:t>Присяжнюк</a:t>
            </a:r>
            <a:r>
              <a:rPr lang="uk-UA" sz="3600" i="0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800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+mj-lt"/>
                <a:ea typeface="+mj-ea"/>
                <a:cs typeface="+mj-cs"/>
              </a:rPr>
              <a:t> В.П.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2628186" y="764704"/>
            <a:ext cx="6840760" cy="2554545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uk-UA" sz="4000" i="0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800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+mj-lt"/>
                <a:ea typeface="+mj-ea"/>
                <a:cs typeface="+mj-cs"/>
              </a:rPr>
              <a:t>Аналіз діяльності за 2019 р.</a:t>
            </a:r>
          </a:p>
          <a:p>
            <a:pPr algn="ctr">
              <a:defRPr/>
            </a:pPr>
            <a:r>
              <a:rPr lang="uk-UA" sz="4000" i="0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800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+mj-lt"/>
                <a:ea typeface="+mj-ea"/>
                <a:cs typeface="+mj-cs"/>
              </a:rPr>
              <a:t>Перспективи розвитку </a:t>
            </a:r>
          </a:p>
          <a:p>
            <a:pPr algn="ctr">
              <a:defRPr/>
            </a:pPr>
            <a:r>
              <a:rPr lang="uk-UA" sz="4000" i="0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800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+mj-lt"/>
                <a:ea typeface="+mj-ea"/>
                <a:cs typeface="+mj-cs"/>
              </a:rPr>
              <a:t>КНП “ВМКЛ “ЦМ та Д”</a:t>
            </a:r>
          </a:p>
          <a:p>
            <a:pPr algn="ctr">
              <a:defRPr/>
            </a:pPr>
            <a:r>
              <a:rPr lang="uk-UA" sz="4000" i="0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800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+mj-lt"/>
                <a:ea typeface="+mj-ea"/>
                <a:cs typeface="+mj-cs"/>
              </a:rPr>
              <a:t> у 2020 р.</a:t>
            </a:r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328" y="32213"/>
            <a:ext cx="870593" cy="8507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>
          <a:xfrm>
            <a:off x="2143861" y="79866"/>
            <a:ext cx="8056595" cy="97287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fontAlgn="auto">
              <a:spcAft>
                <a:spcPts val="0"/>
              </a:spcAft>
            </a:pPr>
            <a:r>
              <a:rPr lang="uk-UA" sz="3600" b="1" i="0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8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Підписання договору з НСЗУ</a:t>
            </a: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1055440" y="1196751"/>
            <a:ext cx="4392488" cy="1050399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sz="24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ПМП «Стаціонарна паліативна медична допомога дорослим та дітям»</a:t>
            </a:r>
            <a:endParaRPr lang="ru-RU" sz="24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7176120" y="1196752"/>
            <a:ext cx="4392488" cy="1050398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sz="24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ПМП «Мобільна паліативна медична допомога дорослим та дітям»</a:t>
            </a:r>
            <a:endParaRPr lang="ru-RU" sz="24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3975914" y="2348880"/>
            <a:ext cx="4392488" cy="720080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sz="3200" i="0" dirty="0">
                <a:ln w="0"/>
                <a:solidFill>
                  <a:schemeClr val="tx1"/>
                </a:solidFill>
              </a:rPr>
              <a:t>ВА з ПІТ для дітей</a:t>
            </a:r>
            <a:endParaRPr lang="ru-RU" sz="3200" i="0" dirty="0">
              <a:ln w="0"/>
              <a:solidFill>
                <a:schemeClr val="tx1"/>
              </a:solidFill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3971977" y="3143240"/>
            <a:ext cx="4392488" cy="573792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b="1" i="0" dirty="0">
                <a:ln w="0"/>
                <a:solidFill>
                  <a:schemeClr val="tx1"/>
                </a:solidFill>
              </a:rPr>
              <a:t>Оплата НСЗУ як глобальна ставка</a:t>
            </a:r>
          </a:p>
          <a:p>
            <a:pPr algn="ctr"/>
            <a:r>
              <a:rPr lang="uk-UA" b="1" i="0" dirty="0">
                <a:ln w="0"/>
                <a:solidFill>
                  <a:schemeClr val="tx1"/>
                </a:solidFill>
              </a:rPr>
              <a:t>на 9 місяців</a:t>
            </a:r>
            <a:endParaRPr lang="ru-RU" b="1" i="0" dirty="0">
              <a:ln w="0"/>
              <a:solidFill>
                <a:schemeClr val="tx1"/>
              </a:solidFill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1053182" y="3933056"/>
            <a:ext cx="4392488" cy="108012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uk-UA" b="1" i="0" dirty="0" err="1">
                <a:ln w="0"/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Капітаційна</a:t>
            </a:r>
            <a:r>
              <a:rPr lang="uk-UA" b="1" i="0" dirty="0">
                <a:ln w="0"/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ставка – </a:t>
            </a:r>
            <a:r>
              <a:rPr lang="uk-UA" b="1" i="0" dirty="0">
                <a:ln w="0"/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7 865,64 грн</a:t>
            </a:r>
          </a:p>
          <a:p>
            <a:endParaRPr lang="uk-UA" b="1" i="0" dirty="0">
              <a:ln w="0"/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b="1" i="0" dirty="0">
                <a:ln w="0"/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19*7 865,64 = </a:t>
            </a:r>
            <a:r>
              <a:rPr lang="uk-UA" b="1" i="0" dirty="0">
                <a:ln w="0"/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149 447 </a:t>
            </a:r>
            <a:r>
              <a:rPr lang="uk-UA" b="1" i="0" dirty="0">
                <a:ln w="0"/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грн за рік</a:t>
            </a:r>
          </a:p>
          <a:p>
            <a:r>
              <a:rPr lang="uk-UA" b="1" i="0" dirty="0">
                <a:ln w="0"/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2*7 865,64 = </a:t>
            </a:r>
            <a:r>
              <a:rPr lang="uk-UA" b="1" i="0" dirty="0">
                <a:ln w="0"/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16 605 </a:t>
            </a:r>
            <a:r>
              <a:rPr lang="uk-UA" b="1" i="0" dirty="0">
                <a:ln w="0"/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грн за місяць</a:t>
            </a:r>
            <a:endParaRPr lang="ru-RU" b="1" i="0" dirty="0">
              <a:ln w="0"/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7176120" y="3933056"/>
            <a:ext cx="4392488" cy="108012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uk-UA" b="1" i="0" dirty="0" err="1">
                <a:ln w="0"/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Капітаційна</a:t>
            </a:r>
            <a:r>
              <a:rPr lang="uk-UA" b="1" i="0" dirty="0">
                <a:ln w="0"/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ставка – </a:t>
            </a:r>
            <a:r>
              <a:rPr lang="uk-UA" b="1" i="0" dirty="0">
                <a:ln w="0"/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9 832,05 грн</a:t>
            </a:r>
          </a:p>
          <a:p>
            <a:endParaRPr lang="uk-UA" b="1" i="0" dirty="0">
              <a:ln w="0"/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b="1" i="0" dirty="0">
                <a:ln w="0"/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5*9 832,05 = </a:t>
            </a:r>
            <a:r>
              <a:rPr lang="uk-UA" b="1" i="0" dirty="0">
                <a:ln w="0"/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49 160 </a:t>
            </a:r>
            <a:r>
              <a:rPr lang="uk-UA" b="1" i="0" dirty="0">
                <a:ln w="0"/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грн за рік</a:t>
            </a:r>
          </a:p>
          <a:p>
            <a:r>
              <a:rPr lang="uk-UA" b="1" i="0" dirty="0">
                <a:ln w="0"/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5 463</a:t>
            </a:r>
            <a:r>
              <a:rPr lang="uk-UA" b="1" i="0" dirty="0">
                <a:ln w="0"/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грн за місяць</a:t>
            </a:r>
            <a:endParaRPr lang="ru-RU" b="1" i="0" dirty="0">
              <a:ln w="0"/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2" name="Таблица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1941292"/>
              </p:ext>
            </p:extLst>
          </p:nvPr>
        </p:nvGraphicFramePr>
        <p:xfrm>
          <a:off x="839416" y="5375488"/>
          <a:ext cx="10945217" cy="1036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7382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0228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1689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8843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71689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64688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uk-UA" dirty="0"/>
                        <a:t>Підрозділ</a:t>
                      </a:r>
                      <a:endParaRPr lang="ru-RU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/>
                        <a:t>К-сть шт.</a:t>
                      </a:r>
                      <a:r>
                        <a:rPr lang="uk-UA" baseline="0" dirty="0"/>
                        <a:t> од</a:t>
                      </a:r>
                      <a:endParaRPr lang="ru-RU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/>
                        <a:t>Зайнято</a:t>
                      </a:r>
                      <a:endParaRPr lang="ru-RU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/>
                        <a:t>Нараховано з/п за січень</a:t>
                      </a:r>
                      <a:endParaRPr lang="ru-RU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/>
                        <a:t>Очікувані оклади</a:t>
                      </a:r>
                      <a:endParaRPr lang="ru-RU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/>
                        <a:t>Задіяно в ПМП</a:t>
                      </a:r>
                      <a:endParaRPr lang="ru-RU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6448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2000" b="1" dirty="0"/>
                        <a:t>ВА з ПІТ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600" b="1" dirty="0">
                          <a:latin typeface="Comic Sans MS" panose="030F0702030302020204" pitchFamily="66" charset="0"/>
                        </a:rPr>
                        <a:t>21,50</a:t>
                      </a:r>
                      <a:endParaRPr lang="ru-RU" sz="1600" b="1" dirty="0">
                        <a:latin typeface="Comic Sans MS" panose="030F0702030302020204" pitchFamily="66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600" b="1" dirty="0">
                          <a:solidFill>
                            <a:srgbClr val="FF0000"/>
                          </a:solidFill>
                          <a:latin typeface="Comic Sans MS" panose="030F0702030302020204" pitchFamily="66" charset="0"/>
                        </a:rPr>
                        <a:t>19,50</a:t>
                      </a:r>
                      <a:endParaRPr lang="ru-RU" sz="1600" b="1" dirty="0">
                        <a:solidFill>
                          <a:srgbClr val="FF0000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600" b="1" dirty="0">
                          <a:latin typeface="Comic Sans MS" panose="030F0702030302020204" pitchFamily="66" charset="0"/>
                        </a:rPr>
                        <a:t>131 117</a:t>
                      </a:r>
                      <a:endParaRPr lang="ru-RU" sz="1600" b="1" dirty="0">
                        <a:latin typeface="Comic Sans MS" panose="030F0702030302020204" pitchFamily="66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600" b="1" dirty="0">
                          <a:latin typeface="Comic Sans MS" panose="030F0702030302020204" pitchFamily="66" charset="0"/>
                        </a:rPr>
                        <a:t>136 731 </a:t>
                      </a:r>
                      <a:endParaRPr lang="ru-RU" sz="1600" b="1" dirty="0">
                        <a:latin typeface="Comic Sans MS" panose="030F0702030302020204" pitchFamily="66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600" b="1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2+7+4,75+1=</a:t>
                      </a:r>
                      <a:r>
                        <a:rPr lang="uk-UA" sz="1600" b="1" dirty="0">
                          <a:solidFill>
                            <a:srgbClr val="FF0000"/>
                          </a:solidFill>
                          <a:latin typeface="Comic Sans MS" panose="030F0702030302020204" pitchFamily="66" charset="0"/>
                        </a:rPr>
                        <a:t>14,75</a:t>
                      </a:r>
                      <a:endParaRPr lang="ru-RU" sz="1600" b="1" dirty="0">
                        <a:solidFill>
                          <a:srgbClr val="FF0000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5" name="Стрелка углом 14"/>
          <p:cNvSpPr/>
          <p:nvPr/>
        </p:nvSpPr>
        <p:spPr>
          <a:xfrm rot="10800000">
            <a:off x="8489089" y="2291342"/>
            <a:ext cx="783787" cy="720080"/>
          </a:xfrm>
          <a:prstGeom prst="bentArrow">
            <a:avLst>
              <a:gd name="adj1" fmla="val 30066"/>
              <a:gd name="adj2" fmla="val 37033"/>
              <a:gd name="adj3" fmla="val 25000"/>
              <a:gd name="adj4" fmla="val 67816"/>
            </a:avLst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6" name="Стрелка углом 15"/>
          <p:cNvSpPr/>
          <p:nvPr/>
        </p:nvSpPr>
        <p:spPr>
          <a:xfrm rot="10800000" flipH="1">
            <a:off x="2999656" y="2291342"/>
            <a:ext cx="837544" cy="720080"/>
          </a:xfrm>
          <a:prstGeom prst="bentArrow">
            <a:avLst>
              <a:gd name="adj1" fmla="val 30066"/>
              <a:gd name="adj2" fmla="val 37033"/>
              <a:gd name="adj3" fmla="val 25000"/>
              <a:gd name="adj4" fmla="val 67816"/>
            </a:avLst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7" name="Стрелка вниз 16"/>
          <p:cNvSpPr/>
          <p:nvPr/>
        </p:nvSpPr>
        <p:spPr>
          <a:xfrm>
            <a:off x="1856051" y="2348880"/>
            <a:ext cx="432048" cy="1440160"/>
          </a:xfrm>
          <a:prstGeom prst="downArrow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Стрелка вниз 17"/>
          <p:cNvSpPr/>
          <p:nvPr/>
        </p:nvSpPr>
        <p:spPr>
          <a:xfrm>
            <a:off x="10200456" y="2348880"/>
            <a:ext cx="432048" cy="1368152"/>
          </a:xfrm>
          <a:prstGeom prst="downArrow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9" name="Рисунок 1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328" y="32213"/>
            <a:ext cx="870593" cy="8507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11078464"/>
      </p:ext>
    </p:extLst>
  </p:cSld>
  <p:clrMapOvr>
    <a:masterClrMapping/>
  </p:clrMapOvr>
  <p:transition spd="slow">
    <p:fad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1"/>
          <p:cNvSpPr txBox="1">
            <a:spLocks/>
          </p:cNvSpPr>
          <p:nvPr/>
        </p:nvSpPr>
        <p:spPr>
          <a:xfrm>
            <a:off x="2143861" y="79866"/>
            <a:ext cx="8056595" cy="97287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fontAlgn="auto">
              <a:spcAft>
                <a:spcPts val="0"/>
              </a:spcAft>
            </a:pPr>
            <a:r>
              <a:rPr lang="uk-UA" sz="3600" b="1" i="0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8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Підписання договору з НСЗУ</a:t>
            </a: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983432" y="794309"/>
            <a:ext cx="10657184" cy="546459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ПМП «Хірургічні операції дорослим та дітям у стаціонарних умовах»</a:t>
            </a:r>
            <a:endParaRPr lang="ru-RU" sz="2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983432" y="1484784"/>
            <a:ext cx="5040560" cy="792088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sz="2400" b="1" i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Відділення гінекології з </a:t>
            </a:r>
            <a:r>
              <a:rPr lang="uk-UA" sz="2400" b="1" i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малоінвазивними</a:t>
            </a:r>
            <a:r>
              <a:rPr lang="uk-UA" sz="2400" b="1" i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операціями</a:t>
            </a:r>
            <a:endParaRPr lang="ru-RU" sz="2400" b="1" i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6600056" y="1484784"/>
            <a:ext cx="5040560" cy="792088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sz="2400" b="1" i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АВ та ПІТ для жінок</a:t>
            </a:r>
            <a:endParaRPr lang="ru-RU" sz="2400" b="1" i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1009413" y="2405605"/>
            <a:ext cx="10657184" cy="2463555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uk-UA" b="1" i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Базова ставка на пролікований випадок – </a:t>
            </a:r>
            <a:r>
              <a:rPr lang="uk-UA" b="1" i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4 563,64 грн </a:t>
            </a:r>
            <a:r>
              <a:rPr lang="uk-UA" b="1" i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+ коригуючі коефіцієнти: 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uk-UA" b="1" i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збалансованості бюджету – </a:t>
            </a:r>
            <a:r>
              <a:rPr lang="uk-UA" b="1" i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1,653</a:t>
            </a:r>
            <a:r>
              <a:rPr lang="uk-UA" b="1" i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(розрахований)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uk-UA" b="1" i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готовності надавати медичну допомогу цілодобово – </a:t>
            </a:r>
            <a:r>
              <a:rPr lang="uk-UA" b="1" i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1,3</a:t>
            </a:r>
            <a:r>
              <a:rPr lang="uk-UA" b="1" i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(не застосовується)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uk-UA" b="1" i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ваговий коефіцієнт ДСГ (розрахований) – </a:t>
            </a:r>
            <a:r>
              <a:rPr lang="uk-UA" b="1" i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0,886</a:t>
            </a:r>
            <a:r>
              <a:rPr lang="uk-UA" b="1" i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lvl="4">
              <a:lnSpc>
                <a:spcPct val="150000"/>
              </a:lnSpc>
            </a:pPr>
            <a:r>
              <a:rPr lang="uk-UA" b="1" i="0" u="sng" dirty="0">
                <a:latin typeface="Comic Sans MS" panose="030F0702030302020204" pitchFamily="66" charset="0"/>
                <a:cs typeface="Times New Roman" panose="02020603050405020304" pitchFamily="18" charset="0"/>
              </a:rPr>
              <a:t>Запланована вартість медичних послуг на 9 місяців 2020 року</a:t>
            </a:r>
            <a:r>
              <a:rPr lang="uk-UA" b="1" i="0" dirty="0">
                <a:latin typeface="Comic Sans MS" panose="030F0702030302020204" pitchFamily="66" charset="0"/>
                <a:cs typeface="Times New Roman" panose="02020603050405020304" pitchFamily="18" charset="0"/>
              </a:rPr>
              <a:t>:</a:t>
            </a:r>
          </a:p>
          <a:p>
            <a:pPr lvl="4"/>
            <a:r>
              <a:rPr lang="uk-UA" b="1" i="0" dirty="0">
                <a:latin typeface="Comic Sans MS" panose="030F0702030302020204" pitchFamily="66" charset="0"/>
                <a:cs typeface="Times New Roman" panose="02020603050405020304" pitchFamily="18" charset="0"/>
              </a:rPr>
              <a:t>1 021*4 563,64*1,653*0,886 = </a:t>
            </a:r>
            <a:r>
              <a:rPr lang="uk-UA" b="1" i="0" dirty="0">
                <a:solidFill>
                  <a:srgbClr val="FF0000"/>
                </a:solidFill>
                <a:latin typeface="Comic Sans MS" panose="030F0702030302020204" pitchFamily="66" charset="0"/>
                <a:cs typeface="Times New Roman" panose="02020603050405020304" pitchFamily="18" charset="0"/>
              </a:rPr>
              <a:t>6 824 074 грн</a:t>
            </a:r>
          </a:p>
          <a:p>
            <a:pPr lvl="4"/>
            <a:r>
              <a:rPr lang="uk-UA" b="1" i="0" u="sng" dirty="0">
                <a:latin typeface="Comic Sans MS" panose="030F0702030302020204" pitchFamily="66" charset="0"/>
                <a:cs typeface="Times New Roman" panose="02020603050405020304" pitchFamily="18" charset="0"/>
              </a:rPr>
              <a:t>Запланована вартість медичних послуг на місяць</a:t>
            </a:r>
          </a:p>
          <a:p>
            <a:pPr lvl="4"/>
            <a:r>
              <a:rPr lang="uk-UA" b="1" i="0" dirty="0">
                <a:latin typeface="Comic Sans MS" panose="030F0702030302020204" pitchFamily="66" charset="0"/>
                <a:cs typeface="Times New Roman" panose="02020603050405020304" pitchFamily="18" charset="0"/>
              </a:rPr>
              <a:t>113*4 563,64*1 653*0,886 = </a:t>
            </a:r>
            <a:r>
              <a:rPr lang="uk-UA" b="1" i="0" dirty="0">
                <a:solidFill>
                  <a:srgbClr val="FF0000"/>
                </a:solidFill>
                <a:latin typeface="Comic Sans MS" panose="030F0702030302020204" pitchFamily="66" charset="0"/>
                <a:cs typeface="Times New Roman" panose="02020603050405020304" pitchFamily="18" charset="0"/>
              </a:rPr>
              <a:t>755 260 грн</a:t>
            </a:r>
            <a:endParaRPr lang="ru-RU" b="1" i="0" dirty="0">
              <a:solidFill>
                <a:srgbClr val="FF0000"/>
              </a:solidFill>
              <a:latin typeface="Comic Sans MS" panose="030F0702030302020204" pitchFamily="66" charset="0"/>
              <a:cs typeface="Times New Roman" panose="02020603050405020304" pitchFamily="18" charset="0"/>
            </a:endParaRPr>
          </a:p>
        </p:txBody>
      </p:sp>
      <p:graphicFrame>
        <p:nvGraphicFramePr>
          <p:cNvPr id="10" name="Таблица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28784645"/>
              </p:ext>
            </p:extLst>
          </p:nvPr>
        </p:nvGraphicFramePr>
        <p:xfrm>
          <a:off x="929191" y="4941168"/>
          <a:ext cx="10945217" cy="1747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7382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0228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1689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8843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71689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64688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uk-UA" dirty="0"/>
                        <a:t>Підрозділ</a:t>
                      </a:r>
                      <a:endParaRPr lang="ru-RU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/>
                        <a:t>К-сть шт.</a:t>
                      </a:r>
                      <a:r>
                        <a:rPr lang="uk-UA" baseline="0" dirty="0"/>
                        <a:t> од</a:t>
                      </a:r>
                      <a:endParaRPr lang="ru-RU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/>
                        <a:t>Зайнято</a:t>
                      </a:r>
                      <a:endParaRPr lang="ru-RU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/>
                        <a:t>Нараховано з/п за січень</a:t>
                      </a:r>
                      <a:endParaRPr lang="ru-RU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/>
                        <a:t>Очікувані оклади</a:t>
                      </a:r>
                      <a:endParaRPr lang="ru-RU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/>
                        <a:t>Задіяно в ПМП</a:t>
                      </a:r>
                      <a:endParaRPr lang="ru-RU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6448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b="1" dirty="0"/>
                        <a:t>Гінекологія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>
                          <a:latin typeface="Comic Sans MS" panose="030F0702030302020204" pitchFamily="66" charset="0"/>
                        </a:rPr>
                        <a:t>37,0</a:t>
                      </a:r>
                      <a:endParaRPr lang="ru-RU" dirty="0">
                        <a:latin typeface="Comic Sans MS" panose="030F0702030302020204" pitchFamily="66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>
                          <a:latin typeface="Comic Sans MS" panose="030F0702030302020204" pitchFamily="66" charset="0"/>
                        </a:rPr>
                        <a:t>33,75</a:t>
                      </a:r>
                      <a:endParaRPr lang="ru-RU" dirty="0">
                        <a:latin typeface="Comic Sans MS" panose="030F0702030302020204" pitchFamily="66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>
                          <a:latin typeface="Comic Sans MS" panose="030F0702030302020204" pitchFamily="66" charset="0"/>
                        </a:rPr>
                        <a:t>175 786</a:t>
                      </a:r>
                      <a:endParaRPr lang="ru-RU" dirty="0">
                        <a:latin typeface="Comic Sans MS" panose="030F0702030302020204" pitchFamily="66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>
                          <a:latin typeface="Comic Sans MS" panose="030F0702030302020204" pitchFamily="66" charset="0"/>
                        </a:rPr>
                        <a:t>203 681</a:t>
                      </a:r>
                      <a:endParaRPr lang="ru-RU" dirty="0">
                        <a:latin typeface="Comic Sans MS" panose="030F0702030302020204" pitchFamily="66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8+14+4,75=</a:t>
                      </a:r>
                      <a:r>
                        <a:rPr lang="uk-UA" dirty="0">
                          <a:solidFill>
                            <a:srgbClr val="FF0000"/>
                          </a:solidFill>
                          <a:latin typeface="Comic Sans MS" panose="030F0702030302020204" pitchFamily="66" charset="0"/>
                        </a:rPr>
                        <a:t>26,75</a:t>
                      </a:r>
                      <a:endParaRPr lang="ru-RU" dirty="0">
                        <a:solidFill>
                          <a:srgbClr val="FF0000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b="1" dirty="0"/>
                        <a:t>АВ та ПІТ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>
                          <a:latin typeface="Comic Sans MS" panose="030F0702030302020204" pitchFamily="66" charset="0"/>
                        </a:rPr>
                        <a:t>32,75</a:t>
                      </a:r>
                      <a:endParaRPr lang="ru-RU" dirty="0">
                        <a:latin typeface="Comic Sans MS" panose="030F0702030302020204" pitchFamily="66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>
                          <a:latin typeface="Comic Sans MS" panose="030F0702030302020204" pitchFamily="66" charset="0"/>
                        </a:rPr>
                        <a:t>25,75</a:t>
                      </a:r>
                      <a:endParaRPr lang="ru-RU" dirty="0">
                        <a:latin typeface="Comic Sans MS" panose="030F0702030302020204" pitchFamily="66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>
                          <a:latin typeface="Comic Sans MS" panose="030F0702030302020204" pitchFamily="66" charset="0"/>
                        </a:rPr>
                        <a:t>163 660</a:t>
                      </a:r>
                      <a:endParaRPr lang="ru-RU" dirty="0">
                        <a:latin typeface="Comic Sans MS" panose="030F0702030302020204" pitchFamily="66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>
                          <a:latin typeface="Comic Sans MS" panose="030F0702030302020204" pitchFamily="66" charset="0"/>
                        </a:rPr>
                        <a:t>181 127</a:t>
                      </a:r>
                      <a:endParaRPr lang="ru-RU" dirty="0">
                        <a:latin typeface="Comic Sans MS" panose="030F0702030302020204" pitchFamily="66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8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7+12+4,75=</a:t>
                      </a:r>
                      <a:r>
                        <a:rPr lang="uk-UA" sz="1800" dirty="0">
                          <a:solidFill>
                            <a:srgbClr val="FF0000"/>
                          </a:solidFill>
                          <a:latin typeface="Comic Sans MS" panose="030F0702030302020204" pitchFamily="66" charset="0"/>
                        </a:rPr>
                        <a:t>23,75</a:t>
                      </a:r>
                      <a:endParaRPr lang="ru-RU" sz="1800" dirty="0">
                        <a:solidFill>
                          <a:srgbClr val="FF0000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b="1" dirty="0"/>
                        <a:t>РАЗОМ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b="1" dirty="0">
                          <a:latin typeface="Comic Sans MS" panose="030F0702030302020204" pitchFamily="66" charset="0"/>
                        </a:rPr>
                        <a:t>69,75</a:t>
                      </a:r>
                      <a:endParaRPr lang="ru-RU" b="1" dirty="0">
                        <a:latin typeface="Comic Sans MS" panose="030F0702030302020204" pitchFamily="66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b="1" dirty="0">
                          <a:solidFill>
                            <a:srgbClr val="FF0000"/>
                          </a:solidFill>
                          <a:latin typeface="Comic Sans MS" panose="030F0702030302020204" pitchFamily="66" charset="0"/>
                        </a:rPr>
                        <a:t>59,50</a:t>
                      </a:r>
                      <a:endParaRPr lang="ru-RU" b="1" dirty="0">
                        <a:solidFill>
                          <a:srgbClr val="FF0000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b="1" dirty="0">
                          <a:latin typeface="Comic Sans MS" panose="030F0702030302020204" pitchFamily="66" charset="0"/>
                        </a:rPr>
                        <a:t>339 446</a:t>
                      </a:r>
                      <a:endParaRPr lang="ru-RU" b="1" dirty="0">
                        <a:latin typeface="Comic Sans MS" panose="030F0702030302020204" pitchFamily="66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b="1" dirty="0">
                          <a:latin typeface="Comic Sans MS" panose="030F0702030302020204" pitchFamily="66" charset="0"/>
                        </a:rPr>
                        <a:t>384 808</a:t>
                      </a:r>
                      <a:endParaRPr lang="ru-RU" b="1" dirty="0">
                        <a:latin typeface="Comic Sans MS" panose="030F0702030302020204" pitchFamily="66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b="1" dirty="0">
                          <a:solidFill>
                            <a:srgbClr val="FF0000"/>
                          </a:solidFill>
                          <a:latin typeface="Comic Sans MS" panose="030F0702030302020204" pitchFamily="66" charset="0"/>
                        </a:rPr>
                        <a:t>50,50</a:t>
                      </a:r>
                      <a:endParaRPr lang="ru-RU" b="1" dirty="0">
                        <a:solidFill>
                          <a:srgbClr val="FF0000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11" name="Плюс 10"/>
          <p:cNvSpPr/>
          <p:nvPr/>
        </p:nvSpPr>
        <p:spPr>
          <a:xfrm>
            <a:off x="6068841" y="1628800"/>
            <a:ext cx="504056" cy="504056"/>
          </a:xfrm>
          <a:prstGeom prst="mathPlus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2" name="Рисунок 1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328" y="32213"/>
            <a:ext cx="870593" cy="8507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088228"/>
      </p:ext>
    </p:extLst>
  </p:cSld>
  <p:clrMapOvr>
    <a:masterClrMapping/>
  </p:clrMapOvr>
  <p:transition spd="slow">
    <p:fad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1"/>
          <p:cNvSpPr txBox="1">
            <a:spLocks/>
          </p:cNvSpPr>
          <p:nvPr/>
        </p:nvSpPr>
        <p:spPr>
          <a:xfrm>
            <a:off x="2143861" y="79866"/>
            <a:ext cx="8056595" cy="97287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fontAlgn="auto">
              <a:spcAft>
                <a:spcPts val="0"/>
              </a:spcAft>
            </a:pPr>
            <a:r>
              <a:rPr lang="uk-UA" sz="3600" b="1" i="0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8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Підписання договору з НСЗУ</a:t>
            </a: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839415" y="764704"/>
            <a:ext cx="10657184" cy="864096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ПМП «Стаціонарна допомога дорослим та дітям без проведення хірургічних операцій»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881007" y="1700808"/>
            <a:ext cx="4824536" cy="78168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800" b="1" i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Гінекологія</a:t>
            </a:r>
            <a:endParaRPr lang="ru-RU" sz="2800" b="1" i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6713655" y="1700808"/>
            <a:ext cx="4824536" cy="781685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sz="2800" b="1" i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АВ та ПІТ для жінок</a:t>
            </a:r>
            <a:endParaRPr lang="ru-RU" sz="2800" b="1" i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901372" y="2642113"/>
            <a:ext cx="4824536" cy="781685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sz="2800" b="1" i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Патологія новонароджених</a:t>
            </a:r>
            <a:endParaRPr lang="ru-RU" sz="2800" b="1" i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6734020" y="2642113"/>
            <a:ext cx="4824536" cy="781685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sz="2800" b="1" i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ПВ старшого дитинства</a:t>
            </a:r>
            <a:endParaRPr lang="ru-RU" sz="2800" b="1" i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901372" y="3578217"/>
            <a:ext cx="4824536" cy="781685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sz="2800" b="1" i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Патологія вагітних</a:t>
            </a:r>
            <a:endParaRPr lang="ru-RU" sz="2800" b="1" i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6734020" y="3578217"/>
            <a:ext cx="4824536" cy="781685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sz="2800" b="1" i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ПВ молодшого дитинства</a:t>
            </a:r>
            <a:endParaRPr lang="ru-RU" sz="2800" b="1" i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911424" y="4524724"/>
            <a:ext cx="4824536" cy="781685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sz="2800" b="1" i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 з ПІТ для дітей</a:t>
            </a:r>
            <a:endParaRPr lang="ru-RU" sz="2800" b="1" i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6744072" y="4514321"/>
            <a:ext cx="4824536" cy="781685"/>
          </a:xfrm>
          <a:prstGeom prst="round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800" b="1" i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Приймальне відділення</a:t>
            </a:r>
            <a:endParaRPr lang="ru-RU" sz="2800" b="1" i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839415" y="5382509"/>
            <a:ext cx="11017225" cy="1358860"/>
          </a:xfrm>
          <a:prstGeom prst="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uk-UA" sz="2300" b="1" i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Базова ставка на пролікований випадок – </a:t>
            </a:r>
            <a:r>
              <a:rPr lang="uk-UA" sz="2300" b="1" i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4 563,64 грн </a:t>
            </a:r>
            <a:r>
              <a:rPr lang="uk-UA" sz="2300" b="1" i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к</a:t>
            </a:r>
            <a:r>
              <a:rPr lang="uk-UA" sz="2300" b="1" i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оригуючі коефіцієнти: 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uk-UA" sz="2300" b="1" i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збалансованості бюджету – </a:t>
            </a:r>
            <a:r>
              <a:rPr lang="uk-UA" sz="2300" b="1" i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1,653</a:t>
            </a:r>
            <a:r>
              <a:rPr lang="uk-UA" sz="2300" b="1" i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(розрахований)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uk-UA" sz="2300" b="1" i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ваговий коефіцієнт ДСГ (розрахований) – </a:t>
            </a:r>
            <a:r>
              <a:rPr lang="uk-UA" sz="2300" b="1" i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0,965</a:t>
            </a:r>
            <a:r>
              <a:rPr lang="uk-UA" sz="2300" b="1" i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pic>
        <p:nvPicPr>
          <p:cNvPr id="16" name="Рисунок 1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328" y="32213"/>
            <a:ext cx="870593" cy="8507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55282806"/>
      </p:ext>
    </p:extLst>
  </p:cSld>
  <p:clrMapOvr>
    <a:masterClrMapping/>
  </p:clrMapOvr>
  <p:transition spd="slow">
    <p:fad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>
          <a:xfrm>
            <a:off x="2143861" y="79866"/>
            <a:ext cx="8056595" cy="97287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fontAlgn="auto">
              <a:spcAft>
                <a:spcPts val="0"/>
              </a:spcAft>
            </a:pPr>
            <a:r>
              <a:rPr lang="uk-UA" sz="3600" b="1" i="0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8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Підписання договору з НСЗУ</a:t>
            </a: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95506796"/>
              </p:ext>
            </p:extLst>
          </p:nvPr>
        </p:nvGraphicFramePr>
        <p:xfrm>
          <a:off x="911421" y="2807850"/>
          <a:ext cx="10513169" cy="4003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8417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9614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4016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5618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5618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88031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uk-UA" dirty="0"/>
                        <a:t>Підрозділ</a:t>
                      </a:r>
                      <a:endParaRPr lang="ru-RU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/>
                        <a:t>К-сть шт.</a:t>
                      </a:r>
                      <a:r>
                        <a:rPr lang="uk-UA" baseline="0" dirty="0"/>
                        <a:t> од</a:t>
                      </a:r>
                      <a:endParaRPr lang="ru-RU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/>
                        <a:t>Зайнято</a:t>
                      </a:r>
                      <a:endParaRPr lang="ru-RU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/>
                        <a:t>Нараховано з/п за січень</a:t>
                      </a:r>
                      <a:endParaRPr lang="ru-RU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/>
                        <a:t>Очікувані оклади</a:t>
                      </a:r>
                      <a:endParaRPr lang="ru-RU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/>
                        <a:t>Задіяно в ПМП</a:t>
                      </a:r>
                      <a:endParaRPr lang="ru-RU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b="1" dirty="0"/>
                        <a:t>Гінекологія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800" dirty="0">
                          <a:latin typeface="Comic Sans MS" panose="030F0702030302020204" pitchFamily="66" charset="0"/>
                        </a:rPr>
                        <a:t>37,0</a:t>
                      </a:r>
                      <a:endParaRPr lang="ru-RU" sz="1800" dirty="0">
                        <a:latin typeface="Comic Sans MS" panose="030F0702030302020204" pitchFamily="66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800" dirty="0">
                          <a:solidFill>
                            <a:srgbClr val="FF0000"/>
                          </a:solidFill>
                          <a:latin typeface="Comic Sans MS" panose="030F0702030302020204" pitchFamily="66" charset="0"/>
                        </a:rPr>
                        <a:t>33,75</a:t>
                      </a:r>
                      <a:endParaRPr lang="ru-RU" sz="1800" dirty="0">
                        <a:solidFill>
                          <a:srgbClr val="FF0000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800" dirty="0">
                          <a:latin typeface="Comic Sans MS" panose="030F0702030302020204" pitchFamily="66" charset="0"/>
                        </a:rPr>
                        <a:t>175 786</a:t>
                      </a:r>
                      <a:endParaRPr lang="ru-RU" sz="1800" dirty="0">
                        <a:latin typeface="Comic Sans MS" panose="030F0702030302020204" pitchFamily="66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800" dirty="0">
                          <a:latin typeface="Comic Sans MS" panose="030F0702030302020204" pitchFamily="66" charset="0"/>
                        </a:rPr>
                        <a:t>203 681</a:t>
                      </a:r>
                      <a:endParaRPr lang="ru-RU" sz="1800" dirty="0">
                        <a:latin typeface="Comic Sans MS" panose="030F0702030302020204" pitchFamily="66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8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8+7+4,75</a:t>
                      </a:r>
                      <a:r>
                        <a:rPr lang="uk-UA" sz="1800" baseline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 =</a:t>
                      </a:r>
                      <a:r>
                        <a:rPr lang="uk-UA" sz="1800" baseline="0" dirty="0">
                          <a:solidFill>
                            <a:srgbClr val="FF0000"/>
                          </a:solidFill>
                          <a:latin typeface="Comic Sans MS" panose="030F0702030302020204" pitchFamily="66" charset="0"/>
                        </a:rPr>
                        <a:t> 19,75</a:t>
                      </a:r>
                      <a:endParaRPr lang="ru-RU" sz="1800" dirty="0">
                        <a:solidFill>
                          <a:srgbClr val="FF0000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uk-UA" b="1" dirty="0"/>
                        <a:t>ВПВ</a:t>
                      </a:r>
                      <a:endParaRPr lang="ru-RU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800" dirty="0">
                          <a:latin typeface="Comic Sans MS" panose="030F0702030302020204" pitchFamily="66" charset="0"/>
                        </a:rPr>
                        <a:t>18,50</a:t>
                      </a:r>
                      <a:endParaRPr lang="ru-RU" sz="1800" dirty="0">
                        <a:latin typeface="Comic Sans MS" panose="030F0702030302020204" pitchFamily="66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800" dirty="0">
                          <a:solidFill>
                            <a:srgbClr val="FF0000"/>
                          </a:solidFill>
                          <a:latin typeface="Comic Sans MS" panose="030F0702030302020204" pitchFamily="66" charset="0"/>
                        </a:rPr>
                        <a:t>18</a:t>
                      </a:r>
                      <a:endParaRPr lang="ru-RU" sz="1800" dirty="0">
                        <a:solidFill>
                          <a:srgbClr val="FF0000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800" dirty="0">
                          <a:latin typeface="Comic Sans MS" panose="030F0702030302020204" pitchFamily="66" charset="0"/>
                        </a:rPr>
                        <a:t>88 393</a:t>
                      </a:r>
                      <a:endParaRPr lang="ru-RU" sz="1800" dirty="0">
                        <a:latin typeface="Comic Sans MS" panose="030F0702030302020204" pitchFamily="66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800" dirty="0">
                          <a:latin typeface="Comic Sans MS" panose="030F0702030302020204" pitchFamily="66" charset="0"/>
                        </a:rPr>
                        <a:t>110 754</a:t>
                      </a:r>
                      <a:endParaRPr lang="ru-RU" sz="1800" dirty="0">
                        <a:latin typeface="Comic Sans MS" panose="030F0702030302020204" pitchFamily="66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8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3+2+4,75</a:t>
                      </a:r>
                      <a:r>
                        <a:rPr lang="uk-UA" sz="1800" dirty="0">
                          <a:solidFill>
                            <a:srgbClr val="FF0000"/>
                          </a:solidFill>
                          <a:latin typeface="Comic Sans MS" panose="030F0702030302020204" pitchFamily="66" charset="0"/>
                        </a:rPr>
                        <a:t> = 9,75</a:t>
                      </a:r>
                      <a:endParaRPr lang="ru-RU" sz="1800" dirty="0">
                        <a:solidFill>
                          <a:srgbClr val="FF0000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uk-UA" b="1" dirty="0"/>
                        <a:t>АВ з ПІТ (</a:t>
                      </a:r>
                      <a:r>
                        <a:rPr lang="uk-UA" b="1" dirty="0" err="1"/>
                        <a:t>жін</a:t>
                      </a:r>
                      <a:r>
                        <a:rPr lang="uk-UA" b="1" dirty="0"/>
                        <a:t>)</a:t>
                      </a:r>
                      <a:endParaRPr lang="ru-RU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800" dirty="0">
                          <a:latin typeface="Comic Sans MS" panose="030F0702030302020204" pitchFamily="66" charset="0"/>
                        </a:rPr>
                        <a:t>32,75</a:t>
                      </a:r>
                      <a:endParaRPr lang="ru-RU" sz="1800" dirty="0">
                        <a:latin typeface="Comic Sans MS" panose="030F0702030302020204" pitchFamily="66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800" dirty="0">
                          <a:solidFill>
                            <a:srgbClr val="FF0000"/>
                          </a:solidFill>
                          <a:latin typeface="Comic Sans MS" panose="030F0702030302020204" pitchFamily="66" charset="0"/>
                        </a:rPr>
                        <a:t>25,75</a:t>
                      </a:r>
                      <a:endParaRPr lang="ru-RU" sz="1800" dirty="0">
                        <a:solidFill>
                          <a:srgbClr val="FF0000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800" dirty="0">
                          <a:latin typeface="Comic Sans MS" panose="030F0702030302020204" pitchFamily="66" charset="0"/>
                        </a:rPr>
                        <a:t>163 660</a:t>
                      </a:r>
                      <a:endParaRPr lang="ru-RU" sz="1800" dirty="0">
                        <a:latin typeface="Comic Sans MS" panose="030F0702030302020204" pitchFamily="66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800" dirty="0">
                          <a:latin typeface="Comic Sans MS" panose="030F0702030302020204" pitchFamily="66" charset="0"/>
                        </a:rPr>
                        <a:t>181 127</a:t>
                      </a:r>
                      <a:endParaRPr lang="ru-RU" sz="1800" dirty="0">
                        <a:latin typeface="Comic Sans MS" panose="030F0702030302020204" pitchFamily="66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8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7+7+4,75</a:t>
                      </a:r>
                      <a:r>
                        <a:rPr lang="uk-UA" sz="1800" baseline="0" dirty="0">
                          <a:solidFill>
                            <a:srgbClr val="FF0000"/>
                          </a:solidFill>
                          <a:latin typeface="Comic Sans MS" panose="030F0702030302020204" pitchFamily="66" charset="0"/>
                        </a:rPr>
                        <a:t> = 18,75</a:t>
                      </a:r>
                      <a:endParaRPr lang="ru-RU" sz="1800" dirty="0">
                        <a:solidFill>
                          <a:srgbClr val="FF0000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uk-UA" b="1" dirty="0"/>
                        <a:t>Приймальне</a:t>
                      </a:r>
                      <a:endParaRPr lang="ru-RU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800" dirty="0">
                          <a:latin typeface="Comic Sans MS" panose="030F0702030302020204" pitchFamily="66" charset="0"/>
                        </a:rPr>
                        <a:t>21,75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800" dirty="0">
                          <a:solidFill>
                            <a:srgbClr val="FF0000"/>
                          </a:solidFill>
                          <a:latin typeface="Comic Sans MS" panose="030F0702030302020204" pitchFamily="66" charset="0"/>
                        </a:rPr>
                        <a:t>17,25</a:t>
                      </a:r>
                      <a:endParaRPr lang="ru-RU" sz="1800" dirty="0">
                        <a:solidFill>
                          <a:srgbClr val="FF0000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800" dirty="0">
                          <a:latin typeface="Comic Sans MS" panose="030F0702030302020204" pitchFamily="66" charset="0"/>
                        </a:rPr>
                        <a:t>84 090</a:t>
                      </a:r>
                      <a:endParaRPr lang="ru-RU" sz="1800" dirty="0">
                        <a:latin typeface="Comic Sans MS" panose="030F0702030302020204" pitchFamily="66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800" dirty="0">
                          <a:latin typeface="Comic Sans MS" panose="030F0702030302020204" pitchFamily="66" charset="0"/>
                        </a:rPr>
                        <a:t>109 101</a:t>
                      </a:r>
                      <a:endParaRPr lang="ru-RU" sz="1800" dirty="0">
                        <a:latin typeface="Comic Sans MS" panose="030F0702030302020204" pitchFamily="66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8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7+5+4,75</a:t>
                      </a:r>
                      <a:r>
                        <a:rPr lang="uk-UA" sz="1800" dirty="0">
                          <a:solidFill>
                            <a:srgbClr val="FF0000"/>
                          </a:solidFill>
                          <a:latin typeface="Comic Sans MS" panose="030F0702030302020204" pitchFamily="66" charset="0"/>
                        </a:rPr>
                        <a:t> = 16,75</a:t>
                      </a:r>
                      <a:endParaRPr lang="ru-RU" sz="1800" dirty="0">
                        <a:solidFill>
                          <a:srgbClr val="FF0000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uk-UA" b="1" dirty="0"/>
                        <a:t>ПВСД</a:t>
                      </a:r>
                      <a:endParaRPr lang="ru-RU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800" dirty="0">
                          <a:latin typeface="Comic Sans MS" panose="030F0702030302020204" pitchFamily="66" charset="0"/>
                        </a:rPr>
                        <a:t>27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800" dirty="0">
                          <a:solidFill>
                            <a:srgbClr val="FF0000"/>
                          </a:solidFill>
                          <a:latin typeface="Comic Sans MS" panose="030F0702030302020204" pitchFamily="66" charset="0"/>
                        </a:rPr>
                        <a:t>26,25</a:t>
                      </a:r>
                      <a:endParaRPr lang="ru-RU" sz="1800" dirty="0">
                        <a:solidFill>
                          <a:srgbClr val="FF0000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800" dirty="0">
                          <a:latin typeface="Comic Sans MS" panose="030F0702030302020204" pitchFamily="66" charset="0"/>
                        </a:rPr>
                        <a:t>127 451</a:t>
                      </a:r>
                      <a:endParaRPr lang="ru-RU" sz="1800" dirty="0">
                        <a:latin typeface="Comic Sans MS" panose="030F0702030302020204" pitchFamily="66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800" dirty="0">
                          <a:latin typeface="Comic Sans MS" panose="030F0702030302020204" pitchFamily="66" charset="0"/>
                        </a:rPr>
                        <a:t>171 798</a:t>
                      </a:r>
                      <a:endParaRPr lang="ru-RU" sz="1800" dirty="0">
                        <a:latin typeface="Comic Sans MS" panose="030F0702030302020204" pitchFamily="66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8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2+7+4,75</a:t>
                      </a:r>
                      <a:r>
                        <a:rPr lang="uk-UA" sz="1800" dirty="0">
                          <a:solidFill>
                            <a:srgbClr val="FF0000"/>
                          </a:solidFill>
                          <a:latin typeface="Comic Sans MS" panose="030F0702030302020204" pitchFamily="66" charset="0"/>
                        </a:rPr>
                        <a:t> = 13,75</a:t>
                      </a:r>
                      <a:endParaRPr lang="ru-RU" sz="1800" dirty="0">
                        <a:solidFill>
                          <a:srgbClr val="FF0000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uk-UA" b="1" dirty="0"/>
                        <a:t>ПВМД</a:t>
                      </a:r>
                      <a:endParaRPr lang="ru-RU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800" dirty="0">
                          <a:latin typeface="Comic Sans MS" panose="030F0702030302020204" pitchFamily="66" charset="0"/>
                        </a:rPr>
                        <a:t>28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800" dirty="0">
                          <a:solidFill>
                            <a:srgbClr val="FF0000"/>
                          </a:solidFill>
                          <a:latin typeface="Comic Sans MS" panose="030F0702030302020204" pitchFamily="66" charset="0"/>
                        </a:rPr>
                        <a:t>25,50</a:t>
                      </a:r>
                      <a:endParaRPr lang="ru-RU" sz="1800" dirty="0">
                        <a:solidFill>
                          <a:srgbClr val="FF0000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800" dirty="0">
                          <a:latin typeface="Comic Sans MS" panose="030F0702030302020204" pitchFamily="66" charset="0"/>
                        </a:rPr>
                        <a:t>132 844</a:t>
                      </a:r>
                      <a:endParaRPr lang="ru-RU" sz="1800" dirty="0">
                        <a:latin typeface="Comic Sans MS" panose="030F0702030302020204" pitchFamily="66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800" dirty="0">
                          <a:latin typeface="Comic Sans MS" panose="030F0702030302020204" pitchFamily="66" charset="0"/>
                        </a:rPr>
                        <a:t>150 427</a:t>
                      </a:r>
                      <a:endParaRPr lang="ru-RU" sz="1800" dirty="0">
                        <a:latin typeface="Comic Sans MS" panose="030F0702030302020204" pitchFamily="66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2+7+4,75</a:t>
                      </a:r>
                      <a:r>
                        <a:rPr lang="uk-UA" sz="1800" dirty="0">
                          <a:solidFill>
                            <a:srgbClr val="FF0000"/>
                          </a:solidFill>
                          <a:latin typeface="Comic Sans MS" panose="030F0702030302020204" pitchFamily="66" charset="0"/>
                        </a:rPr>
                        <a:t> = 13,75</a:t>
                      </a:r>
                      <a:endParaRPr lang="ru-RU" sz="1800" dirty="0">
                        <a:solidFill>
                          <a:srgbClr val="FF0000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uk-UA" b="1" dirty="0"/>
                        <a:t>ВА</a:t>
                      </a:r>
                      <a:r>
                        <a:rPr lang="uk-UA" b="1" baseline="0" dirty="0"/>
                        <a:t> з ПІТ (</a:t>
                      </a:r>
                      <a:r>
                        <a:rPr lang="uk-UA" b="1" baseline="0" dirty="0" err="1"/>
                        <a:t>діт</a:t>
                      </a:r>
                      <a:r>
                        <a:rPr lang="uk-UA" b="1" baseline="0" dirty="0"/>
                        <a:t>)</a:t>
                      </a:r>
                      <a:endParaRPr lang="ru-RU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800" b="0" dirty="0">
                          <a:latin typeface="Comic Sans MS" panose="030F0702030302020204" pitchFamily="66" charset="0"/>
                        </a:rPr>
                        <a:t>21,50</a:t>
                      </a:r>
                      <a:endParaRPr lang="ru-RU" sz="1800" b="0" dirty="0">
                        <a:latin typeface="Comic Sans MS" panose="030F0702030302020204" pitchFamily="66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800" b="0" dirty="0">
                          <a:solidFill>
                            <a:srgbClr val="FF0000"/>
                          </a:solidFill>
                          <a:latin typeface="Comic Sans MS" panose="030F0702030302020204" pitchFamily="66" charset="0"/>
                        </a:rPr>
                        <a:t>19,50</a:t>
                      </a:r>
                      <a:endParaRPr lang="ru-RU" sz="1800" b="0" dirty="0">
                        <a:solidFill>
                          <a:srgbClr val="FF0000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800" b="0" dirty="0">
                          <a:latin typeface="Comic Sans MS" panose="030F0702030302020204" pitchFamily="66" charset="0"/>
                        </a:rPr>
                        <a:t>131 117</a:t>
                      </a:r>
                      <a:endParaRPr lang="ru-RU" sz="1800" b="0" dirty="0">
                        <a:latin typeface="Comic Sans MS" panose="030F0702030302020204" pitchFamily="66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800" b="0" dirty="0">
                          <a:latin typeface="Comic Sans MS" panose="030F0702030302020204" pitchFamily="66" charset="0"/>
                        </a:rPr>
                        <a:t>136 731 </a:t>
                      </a:r>
                      <a:endParaRPr lang="ru-RU" sz="1800" b="0" dirty="0">
                        <a:latin typeface="Comic Sans MS" panose="030F0702030302020204" pitchFamily="66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7+7+4,75</a:t>
                      </a:r>
                      <a:r>
                        <a:rPr lang="uk-UA" sz="1800" baseline="0" dirty="0">
                          <a:solidFill>
                            <a:srgbClr val="FF0000"/>
                          </a:solidFill>
                          <a:latin typeface="Comic Sans MS" panose="030F0702030302020204" pitchFamily="66" charset="0"/>
                        </a:rPr>
                        <a:t> = 18,75</a:t>
                      </a:r>
                      <a:endParaRPr lang="ru-RU" sz="1800" dirty="0">
                        <a:solidFill>
                          <a:srgbClr val="FF0000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uk-UA" b="1" dirty="0"/>
                        <a:t>ВПН</a:t>
                      </a:r>
                      <a:endParaRPr lang="ru-RU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800" dirty="0">
                          <a:latin typeface="Comic Sans MS" panose="030F0702030302020204" pitchFamily="66" charset="0"/>
                        </a:rPr>
                        <a:t>22,50</a:t>
                      </a:r>
                      <a:endParaRPr lang="ru-RU" sz="1800" dirty="0">
                        <a:latin typeface="Comic Sans MS" panose="030F0702030302020204" pitchFamily="66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800" dirty="0">
                          <a:solidFill>
                            <a:srgbClr val="FF0000"/>
                          </a:solidFill>
                          <a:latin typeface="Comic Sans MS" panose="030F0702030302020204" pitchFamily="66" charset="0"/>
                        </a:rPr>
                        <a:t>20,00</a:t>
                      </a:r>
                      <a:endParaRPr lang="ru-RU" sz="1800" dirty="0">
                        <a:solidFill>
                          <a:srgbClr val="FF0000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800" dirty="0">
                          <a:latin typeface="Comic Sans MS" panose="030F0702030302020204" pitchFamily="66" charset="0"/>
                        </a:rPr>
                        <a:t>140 352</a:t>
                      </a:r>
                      <a:endParaRPr lang="ru-RU" sz="1800" dirty="0">
                        <a:latin typeface="Comic Sans MS" panose="030F0702030302020204" pitchFamily="66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800" dirty="0">
                          <a:latin typeface="Comic Sans MS" panose="030F0702030302020204" pitchFamily="66" charset="0"/>
                        </a:rPr>
                        <a:t>130 827</a:t>
                      </a:r>
                      <a:endParaRPr lang="ru-RU" sz="1800" dirty="0">
                        <a:latin typeface="Comic Sans MS" panose="030F0702030302020204" pitchFamily="66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2+7+4,75</a:t>
                      </a:r>
                      <a:r>
                        <a:rPr lang="uk-UA" sz="1800" dirty="0">
                          <a:solidFill>
                            <a:srgbClr val="FF0000"/>
                          </a:solidFill>
                          <a:latin typeface="Comic Sans MS" panose="030F0702030302020204" pitchFamily="66" charset="0"/>
                        </a:rPr>
                        <a:t> = 13,75</a:t>
                      </a:r>
                      <a:endParaRPr lang="ru-RU" sz="1800" dirty="0">
                        <a:solidFill>
                          <a:srgbClr val="FF0000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b="1" dirty="0"/>
                        <a:t>РАЗОМ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>
                          <a:latin typeface="Comic Sans MS" panose="030F0702030302020204" pitchFamily="66" charset="0"/>
                        </a:rPr>
                        <a:t>209,00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>
                          <a:solidFill>
                            <a:srgbClr val="FF0000"/>
                          </a:solidFill>
                          <a:latin typeface="Comic Sans MS" panose="030F0702030302020204" pitchFamily="66" charset="0"/>
                        </a:rPr>
                        <a:t>186,0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b="1" dirty="0">
                          <a:latin typeface="Comic Sans MS" panose="030F0702030302020204" pitchFamily="66" charset="0"/>
                        </a:rPr>
                        <a:t>1 043 693</a:t>
                      </a:r>
                      <a:endParaRPr lang="ru-RU" b="1" dirty="0">
                        <a:latin typeface="Comic Sans MS" panose="030F0702030302020204" pitchFamily="66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b="1" dirty="0">
                          <a:latin typeface="Comic Sans MS" panose="030F0702030302020204" pitchFamily="66" charset="0"/>
                        </a:rPr>
                        <a:t>1</a:t>
                      </a:r>
                      <a:r>
                        <a:rPr lang="uk-UA" b="1" baseline="0" dirty="0">
                          <a:latin typeface="Comic Sans MS" panose="030F0702030302020204" pitchFamily="66" charset="0"/>
                        </a:rPr>
                        <a:t> 194 446</a:t>
                      </a:r>
                      <a:endParaRPr lang="ru-RU" b="1" dirty="0">
                        <a:latin typeface="Comic Sans MS" panose="030F0702030302020204" pitchFamily="66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>
                          <a:solidFill>
                            <a:srgbClr val="FF0000"/>
                          </a:solidFill>
                          <a:latin typeface="Comic Sans MS" panose="030F0702030302020204" pitchFamily="66" charset="0"/>
                        </a:rPr>
                        <a:t>125,0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6" name="Скругленный прямоугольник 5"/>
          <p:cNvSpPr/>
          <p:nvPr/>
        </p:nvSpPr>
        <p:spPr>
          <a:xfrm>
            <a:off x="2045548" y="1678265"/>
            <a:ext cx="8244917" cy="108012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uk-UA" b="1" i="0" dirty="0">
                <a:latin typeface="Comic Sans MS" panose="030F0702030302020204" pitchFamily="66" charset="0"/>
              </a:rPr>
              <a:t>Запланована вартість медичних послуг на 9 місяців 2020 року:</a:t>
            </a:r>
          </a:p>
          <a:p>
            <a:r>
              <a:rPr lang="uk-UA" b="1" i="0" u="sng" dirty="0">
                <a:latin typeface="Comic Sans MS" panose="030F0702030302020204" pitchFamily="66" charset="0"/>
              </a:rPr>
              <a:t>817</a:t>
            </a:r>
            <a:r>
              <a:rPr lang="uk-UA" b="1" i="0" dirty="0">
                <a:latin typeface="Comic Sans MS" panose="030F0702030302020204" pitchFamily="66" charset="0"/>
              </a:rPr>
              <a:t>*4 563,64*1,653*0,965 = </a:t>
            </a:r>
            <a:r>
              <a:rPr lang="uk-UA" b="1" i="0" dirty="0">
                <a:solidFill>
                  <a:srgbClr val="FF0000"/>
                </a:solidFill>
                <a:latin typeface="Comic Sans MS" panose="030F0702030302020204" pitchFamily="66" charset="0"/>
              </a:rPr>
              <a:t>5 947 488 грн</a:t>
            </a:r>
          </a:p>
          <a:p>
            <a:r>
              <a:rPr lang="uk-UA" b="1" i="0" dirty="0">
                <a:latin typeface="Comic Sans MS" panose="030F0702030302020204" pitchFamily="66" charset="0"/>
              </a:rPr>
              <a:t>Запланована вартість медичних послуг на місяць</a:t>
            </a:r>
          </a:p>
          <a:p>
            <a:r>
              <a:rPr lang="uk-UA" b="1" i="0" u="sng" dirty="0">
                <a:latin typeface="Comic Sans MS" panose="030F0702030302020204" pitchFamily="66" charset="0"/>
              </a:rPr>
              <a:t>91</a:t>
            </a:r>
            <a:r>
              <a:rPr lang="uk-UA" b="1" i="0" dirty="0">
                <a:latin typeface="Comic Sans MS" panose="030F0702030302020204" pitchFamily="66" charset="0"/>
              </a:rPr>
              <a:t>*4 563,64*1 653*0,965 = </a:t>
            </a:r>
            <a:r>
              <a:rPr lang="uk-UA" b="1" i="0" dirty="0">
                <a:solidFill>
                  <a:srgbClr val="FF0000"/>
                </a:solidFill>
                <a:latin typeface="Comic Sans MS" panose="030F0702030302020204" pitchFamily="66" charset="0"/>
              </a:rPr>
              <a:t>660 832 грн</a:t>
            </a:r>
            <a:endParaRPr lang="ru-RU" b="1" i="0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839415" y="764704"/>
            <a:ext cx="10657184" cy="864096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ПМП «Стаціонарна допомога дорослим та дітям без проведення хірургічних операцій»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328" y="32213"/>
            <a:ext cx="870593" cy="8507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88574301"/>
      </p:ext>
    </p:extLst>
  </p:cSld>
  <p:clrMapOvr>
    <a:masterClrMapping/>
  </p:clrMapOvr>
  <p:transition spd="slow">
    <p:fad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>
          <a:xfrm>
            <a:off x="2143861" y="79866"/>
            <a:ext cx="8056595" cy="97287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fontAlgn="auto">
              <a:spcAft>
                <a:spcPts val="0"/>
              </a:spcAft>
            </a:pPr>
            <a:r>
              <a:rPr lang="uk-UA" sz="3600" b="1" i="0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8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Підписання договору з НСЗУ</a:t>
            </a: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879570" y="836712"/>
            <a:ext cx="10585176" cy="108012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ПМП «Амбулаторна вторинна (спеціалізована) та третинна (високо спеціалізована) медична допомога дорослим та дітям, включаючи медичну реабілітацію та стоматологічну допомогу »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879570" y="1988840"/>
            <a:ext cx="10585176" cy="1440160"/>
          </a:xfrm>
          <a:prstGeom prst="round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uk-UA" i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Тариф на ПМП встановлюється як глобальна ставка на 9 місяців за готовність надати 100 послуг амбулаторної медичної допомоги, що розрахована на основі базової ставки на медичні послуги в сумі </a:t>
            </a:r>
            <a:r>
              <a:rPr lang="uk-UA" b="1" i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4942,00</a:t>
            </a:r>
            <a:r>
              <a:rPr lang="uk-UA" i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грн., до якої застосовуються коригувальні коефіцієнти: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uk-UA" i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 відвідування амбулаторно – </a:t>
            </a:r>
            <a:r>
              <a:rPr lang="uk-UA" b="1" i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1,000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uk-UA" i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 хірургічні втручання, проведені амбулаторно – </a:t>
            </a:r>
            <a:r>
              <a:rPr lang="uk-UA" b="1" i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9,713</a:t>
            </a:r>
            <a:endParaRPr lang="aa-ET" b="1" i="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9285550"/>
              </p:ext>
            </p:extLst>
          </p:nvPr>
        </p:nvGraphicFramePr>
        <p:xfrm>
          <a:off x="983431" y="3552016"/>
          <a:ext cx="10513169" cy="3261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8417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9614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4016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5618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5618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88031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uk-UA" dirty="0"/>
                        <a:t>Підрозділ</a:t>
                      </a:r>
                      <a:endParaRPr lang="ru-RU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/>
                        <a:t>К-сть шт.</a:t>
                      </a:r>
                      <a:r>
                        <a:rPr lang="uk-UA" baseline="0" dirty="0"/>
                        <a:t> од</a:t>
                      </a:r>
                      <a:endParaRPr lang="ru-RU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/>
                        <a:t>Зайнято</a:t>
                      </a:r>
                      <a:endParaRPr lang="ru-RU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/>
                        <a:t>Нараховано з/п за січень</a:t>
                      </a:r>
                      <a:endParaRPr lang="ru-RU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/>
                        <a:t>Очікувані оклади</a:t>
                      </a:r>
                      <a:endParaRPr lang="ru-RU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/>
                        <a:t>Задіяно в ПМП</a:t>
                      </a:r>
                      <a:endParaRPr lang="ru-RU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uk-UA" b="1" dirty="0"/>
                        <a:t>ЖК з КБ</a:t>
                      </a:r>
                      <a:endParaRPr lang="ru-RU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800" dirty="0">
                          <a:latin typeface="Comic Sans MS" panose="030F0702030302020204" pitchFamily="66" charset="0"/>
                        </a:rPr>
                        <a:t>39,50</a:t>
                      </a:r>
                      <a:endParaRPr lang="ru-RU" sz="1800" dirty="0">
                        <a:latin typeface="Comic Sans MS" panose="030F0702030302020204" pitchFamily="66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800" dirty="0">
                          <a:solidFill>
                            <a:srgbClr val="FF0000"/>
                          </a:solidFill>
                          <a:latin typeface="Comic Sans MS" panose="030F0702030302020204" pitchFamily="66" charset="0"/>
                        </a:rPr>
                        <a:t>31,75</a:t>
                      </a:r>
                      <a:endParaRPr lang="ru-RU" sz="1800" dirty="0">
                        <a:solidFill>
                          <a:srgbClr val="FF0000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800" dirty="0">
                          <a:latin typeface="Comic Sans MS" panose="030F0702030302020204" pitchFamily="66" charset="0"/>
                        </a:rPr>
                        <a:t>170 769</a:t>
                      </a:r>
                      <a:endParaRPr lang="ru-RU" sz="1800" dirty="0">
                        <a:latin typeface="Comic Sans MS" panose="030F0702030302020204" pitchFamily="66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800" dirty="0">
                          <a:latin typeface="Comic Sans MS" panose="030F0702030302020204" pitchFamily="66" charset="0"/>
                        </a:rPr>
                        <a:t>227 766</a:t>
                      </a:r>
                      <a:endParaRPr lang="ru-RU" sz="1800" dirty="0">
                        <a:latin typeface="Comic Sans MS" panose="030F0702030302020204" pitchFamily="66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8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10+2+2</a:t>
                      </a:r>
                      <a:r>
                        <a:rPr lang="uk-UA" sz="1800" dirty="0">
                          <a:solidFill>
                            <a:srgbClr val="FF0000"/>
                          </a:solidFill>
                          <a:latin typeface="Comic Sans MS" panose="030F0702030302020204" pitchFamily="66" charset="0"/>
                        </a:rPr>
                        <a:t> = 14</a:t>
                      </a:r>
                      <a:endParaRPr lang="ru-RU" sz="1800" dirty="0">
                        <a:solidFill>
                          <a:srgbClr val="FF0000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uk-UA" b="1" dirty="0"/>
                        <a:t>Приймальне</a:t>
                      </a:r>
                      <a:endParaRPr lang="ru-RU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800" dirty="0">
                          <a:latin typeface="Comic Sans MS" panose="030F0702030302020204" pitchFamily="66" charset="0"/>
                        </a:rPr>
                        <a:t>21,75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800" dirty="0">
                          <a:solidFill>
                            <a:srgbClr val="FF0000"/>
                          </a:solidFill>
                          <a:latin typeface="Comic Sans MS" panose="030F0702030302020204" pitchFamily="66" charset="0"/>
                        </a:rPr>
                        <a:t>17,25</a:t>
                      </a:r>
                      <a:endParaRPr lang="ru-RU" sz="1800" dirty="0">
                        <a:solidFill>
                          <a:srgbClr val="FF0000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800" dirty="0">
                          <a:latin typeface="Comic Sans MS" panose="030F0702030302020204" pitchFamily="66" charset="0"/>
                        </a:rPr>
                        <a:t>84 090</a:t>
                      </a:r>
                      <a:endParaRPr lang="ru-RU" sz="1800" dirty="0">
                        <a:latin typeface="Comic Sans MS" panose="030F0702030302020204" pitchFamily="66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800" dirty="0">
                          <a:latin typeface="Comic Sans MS" panose="030F0702030302020204" pitchFamily="66" charset="0"/>
                        </a:rPr>
                        <a:t>109 101</a:t>
                      </a:r>
                      <a:endParaRPr lang="ru-RU" sz="1800" dirty="0">
                        <a:latin typeface="Comic Sans MS" panose="030F0702030302020204" pitchFamily="66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8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2+2+1</a:t>
                      </a:r>
                      <a:r>
                        <a:rPr lang="uk-UA" sz="1800" dirty="0">
                          <a:solidFill>
                            <a:srgbClr val="FF0000"/>
                          </a:solidFill>
                          <a:latin typeface="Comic Sans MS" panose="030F0702030302020204" pitchFamily="66" charset="0"/>
                        </a:rPr>
                        <a:t> = 5</a:t>
                      </a:r>
                      <a:endParaRPr lang="ru-RU" sz="1800" dirty="0">
                        <a:solidFill>
                          <a:srgbClr val="FF0000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uk-UA" b="1" dirty="0"/>
                        <a:t>АДВ</a:t>
                      </a:r>
                      <a:endParaRPr lang="ru-RU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800" dirty="0">
                          <a:latin typeface="Comic Sans MS" panose="030F0702030302020204" pitchFamily="66" charset="0"/>
                        </a:rPr>
                        <a:t>94,0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800" dirty="0">
                          <a:solidFill>
                            <a:srgbClr val="FF0000"/>
                          </a:solidFill>
                          <a:latin typeface="Comic Sans MS" panose="030F0702030302020204" pitchFamily="66" charset="0"/>
                        </a:rPr>
                        <a:t>66,25</a:t>
                      </a:r>
                      <a:endParaRPr lang="ru-RU" sz="1800" dirty="0">
                        <a:solidFill>
                          <a:srgbClr val="FF0000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800" dirty="0">
                          <a:latin typeface="Comic Sans MS" panose="030F0702030302020204" pitchFamily="66" charset="0"/>
                        </a:rPr>
                        <a:t>358 210</a:t>
                      </a:r>
                      <a:endParaRPr lang="ru-RU" sz="1800" dirty="0">
                        <a:latin typeface="Comic Sans MS" panose="030F0702030302020204" pitchFamily="66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800" dirty="0">
                          <a:latin typeface="Comic Sans MS" panose="030F0702030302020204" pitchFamily="66" charset="0"/>
                        </a:rPr>
                        <a:t>488 948</a:t>
                      </a:r>
                      <a:endParaRPr lang="ru-RU" sz="1800" dirty="0">
                        <a:latin typeface="Comic Sans MS" panose="030F0702030302020204" pitchFamily="66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8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32+2+2</a:t>
                      </a:r>
                      <a:r>
                        <a:rPr lang="uk-UA" sz="1800" dirty="0">
                          <a:solidFill>
                            <a:srgbClr val="FF0000"/>
                          </a:solidFill>
                          <a:latin typeface="Comic Sans MS" panose="030F0702030302020204" pitchFamily="66" charset="0"/>
                        </a:rPr>
                        <a:t> = 36</a:t>
                      </a:r>
                      <a:endParaRPr lang="ru-RU" sz="1800" dirty="0">
                        <a:solidFill>
                          <a:srgbClr val="FF0000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uk-UA" b="1" dirty="0"/>
                        <a:t>КДМ</a:t>
                      </a:r>
                      <a:endParaRPr lang="ru-RU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800" dirty="0">
                          <a:latin typeface="Comic Sans MS" panose="030F0702030302020204" pitchFamily="66" charset="0"/>
                        </a:rPr>
                        <a:t>10,25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800" dirty="0">
                          <a:solidFill>
                            <a:srgbClr val="FF0000"/>
                          </a:solidFill>
                          <a:latin typeface="Comic Sans MS" panose="030F0702030302020204" pitchFamily="66" charset="0"/>
                        </a:rPr>
                        <a:t>8,25</a:t>
                      </a:r>
                      <a:endParaRPr lang="ru-RU" sz="1800" dirty="0">
                        <a:solidFill>
                          <a:srgbClr val="FF0000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800" dirty="0">
                          <a:latin typeface="Comic Sans MS" panose="030F0702030302020204" pitchFamily="66" charset="0"/>
                        </a:rPr>
                        <a:t>45 031</a:t>
                      </a:r>
                      <a:endParaRPr lang="ru-RU" sz="1800" dirty="0">
                        <a:latin typeface="Comic Sans MS" panose="030F0702030302020204" pitchFamily="66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800" dirty="0">
                          <a:latin typeface="Comic Sans MS" panose="030F0702030302020204" pitchFamily="66" charset="0"/>
                        </a:rPr>
                        <a:t>59 628</a:t>
                      </a:r>
                      <a:endParaRPr lang="ru-RU" sz="1800" dirty="0">
                        <a:latin typeface="Comic Sans MS" panose="030F0702030302020204" pitchFamily="66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6+2+1</a:t>
                      </a:r>
                      <a:r>
                        <a:rPr lang="uk-UA" sz="1800" dirty="0">
                          <a:solidFill>
                            <a:srgbClr val="FF0000"/>
                          </a:solidFill>
                          <a:latin typeface="Comic Sans MS" panose="030F0702030302020204" pitchFamily="66" charset="0"/>
                        </a:rPr>
                        <a:t> = 9</a:t>
                      </a:r>
                      <a:endParaRPr lang="ru-RU" sz="1800" dirty="0">
                        <a:solidFill>
                          <a:srgbClr val="FF0000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uk-UA" b="1" dirty="0"/>
                        <a:t>Діагностичне</a:t>
                      </a:r>
                      <a:endParaRPr lang="ru-RU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800" b="0" dirty="0">
                          <a:latin typeface="Comic Sans MS" panose="030F0702030302020204" pitchFamily="66" charset="0"/>
                        </a:rPr>
                        <a:t>18,75</a:t>
                      </a:r>
                      <a:endParaRPr lang="ru-RU" sz="1800" b="0" dirty="0">
                        <a:latin typeface="Comic Sans MS" panose="030F0702030302020204" pitchFamily="66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800" b="0" dirty="0">
                          <a:solidFill>
                            <a:srgbClr val="FF0000"/>
                          </a:solidFill>
                          <a:latin typeface="Comic Sans MS" panose="030F0702030302020204" pitchFamily="66" charset="0"/>
                        </a:rPr>
                        <a:t>15,25</a:t>
                      </a:r>
                      <a:endParaRPr lang="ru-RU" sz="1800" b="0" dirty="0">
                        <a:solidFill>
                          <a:srgbClr val="FF0000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800" b="0" dirty="0">
                          <a:latin typeface="Comic Sans MS" panose="030F0702030302020204" pitchFamily="66" charset="0"/>
                        </a:rPr>
                        <a:t>73</a:t>
                      </a:r>
                      <a:r>
                        <a:rPr lang="uk-UA" sz="1800" b="0" baseline="0" dirty="0">
                          <a:latin typeface="Comic Sans MS" panose="030F0702030302020204" pitchFamily="66" charset="0"/>
                        </a:rPr>
                        <a:t> 333</a:t>
                      </a:r>
                      <a:endParaRPr lang="ru-RU" sz="1800" b="0" dirty="0">
                        <a:latin typeface="Comic Sans MS" panose="030F0702030302020204" pitchFamily="66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800" b="0" dirty="0">
                          <a:latin typeface="Comic Sans MS" panose="030F0702030302020204" pitchFamily="66" charset="0"/>
                        </a:rPr>
                        <a:t>115 596</a:t>
                      </a:r>
                      <a:endParaRPr lang="ru-RU" sz="1800" b="0" dirty="0">
                        <a:latin typeface="Comic Sans MS" panose="030F0702030302020204" pitchFamily="66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6+2+1</a:t>
                      </a:r>
                      <a:r>
                        <a:rPr lang="uk-UA" sz="1800" dirty="0">
                          <a:solidFill>
                            <a:srgbClr val="FF0000"/>
                          </a:solidFill>
                          <a:latin typeface="Comic Sans MS" panose="030F0702030302020204" pitchFamily="66" charset="0"/>
                        </a:rPr>
                        <a:t> = 9</a:t>
                      </a:r>
                      <a:endParaRPr lang="ru-RU" sz="1800" dirty="0">
                        <a:solidFill>
                          <a:srgbClr val="FF0000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uk-UA" b="1" dirty="0"/>
                        <a:t>ЛРВ</a:t>
                      </a:r>
                      <a:endParaRPr lang="ru-RU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800" dirty="0">
                          <a:latin typeface="Comic Sans MS" panose="030F0702030302020204" pitchFamily="66" charset="0"/>
                        </a:rPr>
                        <a:t>20,50</a:t>
                      </a:r>
                      <a:endParaRPr lang="ru-RU" sz="1800" dirty="0">
                        <a:latin typeface="Comic Sans MS" panose="030F0702030302020204" pitchFamily="66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800" dirty="0">
                          <a:solidFill>
                            <a:srgbClr val="FF0000"/>
                          </a:solidFill>
                          <a:latin typeface="Comic Sans MS" panose="030F0702030302020204" pitchFamily="66" charset="0"/>
                        </a:rPr>
                        <a:t>17,75</a:t>
                      </a:r>
                      <a:endParaRPr lang="ru-RU" sz="1800" dirty="0">
                        <a:solidFill>
                          <a:srgbClr val="FF0000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800" dirty="0">
                          <a:latin typeface="Comic Sans MS" panose="030F0702030302020204" pitchFamily="66" charset="0"/>
                        </a:rPr>
                        <a:t>87 012</a:t>
                      </a:r>
                      <a:endParaRPr lang="ru-RU" sz="1800" dirty="0">
                        <a:latin typeface="Comic Sans MS" panose="030F0702030302020204" pitchFamily="66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800" dirty="0">
                          <a:latin typeface="Comic Sans MS" panose="030F0702030302020204" pitchFamily="66" charset="0"/>
                        </a:rPr>
                        <a:t>152 278</a:t>
                      </a:r>
                      <a:endParaRPr lang="ru-RU" sz="1800" dirty="0">
                        <a:latin typeface="Comic Sans MS" panose="030F0702030302020204" pitchFamily="66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4+2+1</a:t>
                      </a:r>
                      <a:r>
                        <a:rPr lang="uk-UA" sz="1800" dirty="0">
                          <a:solidFill>
                            <a:srgbClr val="FF0000"/>
                          </a:solidFill>
                          <a:latin typeface="Comic Sans MS" panose="030F0702030302020204" pitchFamily="66" charset="0"/>
                        </a:rPr>
                        <a:t> = 7</a:t>
                      </a:r>
                      <a:endParaRPr lang="ru-RU" sz="1800" dirty="0">
                        <a:solidFill>
                          <a:srgbClr val="FF0000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2000" b="1" dirty="0"/>
                        <a:t>РАЗОМ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>
                          <a:latin typeface="Comic Sans MS" panose="030F0702030302020204" pitchFamily="66" charset="0"/>
                        </a:rPr>
                        <a:t>240,75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>
                          <a:solidFill>
                            <a:srgbClr val="FF0000"/>
                          </a:solidFill>
                          <a:latin typeface="Comic Sans MS" panose="030F0702030302020204" pitchFamily="66" charset="0"/>
                        </a:rPr>
                        <a:t>156,50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b="1" dirty="0">
                          <a:latin typeface="Comic Sans MS" panose="030F0702030302020204" pitchFamily="66" charset="0"/>
                        </a:rPr>
                        <a:t>818 445</a:t>
                      </a:r>
                      <a:endParaRPr lang="ru-RU" b="1" dirty="0">
                        <a:latin typeface="Comic Sans MS" panose="030F0702030302020204" pitchFamily="66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b="1" dirty="0">
                          <a:latin typeface="Comic Sans MS" panose="030F0702030302020204" pitchFamily="66" charset="0"/>
                        </a:rPr>
                        <a:t>1</a:t>
                      </a:r>
                      <a:r>
                        <a:rPr lang="uk-UA" b="1" baseline="0" dirty="0">
                          <a:latin typeface="Comic Sans MS" panose="030F0702030302020204" pitchFamily="66" charset="0"/>
                        </a:rPr>
                        <a:t> 153 317</a:t>
                      </a:r>
                      <a:endParaRPr lang="ru-RU" b="1" dirty="0">
                        <a:latin typeface="Comic Sans MS" panose="030F0702030302020204" pitchFamily="66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>
                          <a:solidFill>
                            <a:srgbClr val="FF0000"/>
                          </a:solidFill>
                          <a:latin typeface="Comic Sans MS" panose="030F0702030302020204" pitchFamily="66" charset="0"/>
                        </a:rPr>
                        <a:t>80,0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pic>
        <p:nvPicPr>
          <p:cNvPr id="8" name="Рисунок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328" y="32213"/>
            <a:ext cx="870593" cy="8507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67245120"/>
      </p:ext>
    </p:extLst>
  </p:cSld>
  <p:clrMapOvr>
    <a:masterClrMapping/>
  </p:clrMapOvr>
  <p:transition spd="slow">
    <p:fade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>
          <a:xfrm>
            <a:off x="2143861" y="79866"/>
            <a:ext cx="8056595" cy="97287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fontAlgn="auto">
              <a:spcAft>
                <a:spcPts val="0"/>
              </a:spcAft>
            </a:pPr>
            <a:r>
              <a:rPr lang="uk-UA" sz="3600" b="1" i="0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8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Підписання договору з НСЗУ</a:t>
            </a:r>
          </a:p>
        </p:txBody>
      </p:sp>
      <p:sp>
        <p:nvSpPr>
          <p:cNvPr id="28" name="Скругленный прямоугольник 27"/>
          <p:cNvSpPr/>
          <p:nvPr/>
        </p:nvSpPr>
        <p:spPr>
          <a:xfrm>
            <a:off x="879570" y="836712"/>
            <a:ext cx="10585176" cy="1080120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ПМП «Амбулаторна вторинна (спеціалізована) та третинна (високо спеціалізована) медична допомога дорослим та дітям, включаючи медичну реабілітацію та стоматологічну допомогу »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1" name="Таблица 3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9341848"/>
              </p:ext>
            </p:extLst>
          </p:nvPr>
        </p:nvGraphicFramePr>
        <p:xfrm>
          <a:off x="983432" y="2060848"/>
          <a:ext cx="10369152" cy="4536499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15841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202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6815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002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6815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72819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412409">
                <a:tc>
                  <a:txBody>
                    <a:bodyPr/>
                    <a:lstStyle/>
                    <a:p>
                      <a:pPr algn="ctr"/>
                      <a:r>
                        <a:rPr lang="uk-UA" dirty="0">
                          <a:latin typeface="Bahnschrift" panose="020B0502040204020203" pitchFamily="34" charset="0"/>
                        </a:rPr>
                        <a:t>Відділення</a:t>
                      </a:r>
                      <a:endParaRPr lang="ru-RU" dirty="0">
                        <a:solidFill>
                          <a:schemeClr val="tx1"/>
                        </a:solidFill>
                        <a:latin typeface="Bahnschrift" panose="020B0502040204020203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>
                          <a:latin typeface="Bahnschrift" panose="020B0502040204020203" pitchFamily="34" charset="0"/>
                        </a:rPr>
                        <a:t>Послуга</a:t>
                      </a:r>
                      <a:endParaRPr lang="ru-RU" dirty="0">
                        <a:solidFill>
                          <a:schemeClr val="tx1"/>
                        </a:solidFill>
                        <a:latin typeface="Bahnschrift" panose="020B0502040204020203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>
                          <a:latin typeface="Bahnschrift" panose="020B0502040204020203" pitchFamily="34" charset="0"/>
                        </a:rPr>
                        <a:t>Кількість</a:t>
                      </a:r>
                      <a:endParaRPr lang="ru-RU" dirty="0">
                        <a:solidFill>
                          <a:schemeClr val="tx1"/>
                        </a:solidFill>
                        <a:latin typeface="Bahnschrift" panose="020B0502040204020203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>
                          <a:latin typeface="Bahnschrift" panose="020B0502040204020203" pitchFamily="34" charset="0"/>
                        </a:rPr>
                        <a:t>Ставка</a:t>
                      </a:r>
                      <a:endParaRPr lang="ru-RU" dirty="0">
                        <a:solidFill>
                          <a:schemeClr val="tx1"/>
                        </a:solidFill>
                        <a:latin typeface="Bahnschrift" panose="020B0502040204020203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>
                          <a:latin typeface="Bahnschrift" panose="020B0502040204020203" pitchFamily="34" charset="0"/>
                        </a:rPr>
                        <a:t>Коефіцієнт</a:t>
                      </a:r>
                      <a:endParaRPr lang="ru-RU" dirty="0">
                        <a:solidFill>
                          <a:schemeClr val="tx1"/>
                        </a:solidFill>
                        <a:latin typeface="Bahnschrift" panose="020B0502040204020203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>
                          <a:latin typeface="Bahnschrift" panose="020B0502040204020203" pitchFamily="34" charset="0"/>
                        </a:rPr>
                        <a:t>Сума</a:t>
                      </a:r>
                      <a:endParaRPr lang="ru-RU" dirty="0">
                        <a:solidFill>
                          <a:schemeClr val="tx1"/>
                        </a:solidFill>
                        <a:latin typeface="Bahnschrift" panose="020B0502040204020203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2409">
                <a:tc rowSpan="4">
                  <a:txBody>
                    <a:bodyPr/>
                    <a:lstStyle/>
                    <a:p>
                      <a:pPr algn="ctr"/>
                      <a:r>
                        <a:rPr lang="uk-UA" b="1" dirty="0"/>
                        <a:t>Жіноча консультація з денним стаціонаром та КБ</a:t>
                      </a:r>
                      <a:endParaRPr lang="ru-RU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chemeClr val="accent3">
                        <a:lumMod val="40000"/>
                        <a:lumOff val="60000"/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uk-UA" dirty="0"/>
                        <a:t>Відвідування 9 міс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26 222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4 942/100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1 295 891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12409">
                <a:tc vMerge="1">
                  <a:txBody>
                    <a:bodyPr/>
                    <a:lstStyle/>
                    <a:p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dirty="0"/>
                        <a:t>Відвідування 1 міс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2 913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4 942/100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143 988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12409">
                <a:tc vMerge="1">
                  <a:txBody>
                    <a:bodyPr/>
                    <a:lstStyle/>
                    <a:p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dirty="0"/>
                        <a:t>Операції 9 міс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4 942/100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9,713</a:t>
                      </a:r>
                      <a:endParaRPr lang="ru-RU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33 601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12409">
                <a:tc vMerge="1">
                  <a:txBody>
                    <a:bodyPr/>
                    <a:lstStyle/>
                    <a:p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dirty="0"/>
                        <a:t>Операції 1 міс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4 942/100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9,713</a:t>
                      </a:r>
                      <a:endParaRPr lang="ru-RU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3 840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12409">
                <a:tc rowSpan="4">
                  <a:txBody>
                    <a:bodyPr/>
                    <a:lstStyle/>
                    <a:p>
                      <a:pPr algn="ctr"/>
                      <a:r>
                        <a:rPr lang="uk-UA" b="1" dirty="0"/>
                        <a:t>АДВ</a:t>
                      </a:r>
                      <a:endParaRPr lang="ru-RU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chemeClr val="accent3">
                        <a:lumMod val="40000"/>
                        <a:lumOff val="60000"/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uk-UA" dirty="0"/>
                        <a:t>Відвідування 9 міс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64 872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4 942/100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3 205 974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12409">
                <a:tc vMerge="1">
                  <a:txBody>
                    <a:bodyPr/>
                    <a:lstStyle/>
                    <a:p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dirty="0"/>
                        <a:t>Відвідування 1 міс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7208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4 942/100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356 219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12409">
                <a:tc vMerge="1">
                  <a:txBody>
                    <a:bodyPr/>
                    <a:lstStyle/>
                    <a:p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dirty="0"/>
                        <a:t>Операції 9 міс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446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4 942/100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9,713</a:t>
                      </a:r>
                      <a:endParaRPr lang="ru-RU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214 087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12409">
                <a:tc vMerge="1">
                  <a:txBody>
                    <a:bodyPr/>
                    <a:lstStyle/>
                    <a:p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dirty="0"/>
                        <a:t>Операції 1 міс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4 942/100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9,713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24 001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12409">
                <a:tc rowSpan="2">
                  <a:txBody>
                    <a:bodyPr/>
                    <a:lstStyle/>
                    <a:p>
                      <a:pPr algn="ctr"/>
                      <a:r>
                        <a:rPr lang="uk-UA" b="1" dirty="0"/>
                        <a:t>КДМ</a:t>
                      </a:r>
                      <a:endParaRPr lang="ru-RU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chemeClr val="accent3">
                        <a:lumMod val="40000"/>
                        <a:lumOff val="60000"/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uk-UA" dirty="0"/>
                        <a:t>Відвідування 9 міс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7 483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4 942/100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369 810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12409">
                <a:tc vMerge="1">
                  <a:txBody>
                    <a:bodyPr/>
                    <a:lstStyle/>
                    <a:p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dirty="0"/>
                        <a:t>Відвідування 1 міс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831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4 942/100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41 068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pic>
        <p:nvPicPr>
          <p:cNvPr id="32" name="Рисунок 3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328" y="32213"/>
            <a:ext cx="870593" cy="8507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91757503"/>
      </p:ext>
    </p:extLst>
  </p:cSld>
  <p:clrMapOvr>
    <a:masterClrMapping/>
  </p:clrMapOvr>
  <p:transition spd="slow">
    <p:fade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>
          <a:xfrm>
            <a:off x="2143861" y="79866"/>
            <a:ext cx="8056595" cy="97287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fontAlgn="auto">
              <a:spcAft>
                <a:spcPts val="0"/>
              </a:spcAft>
            </a:pPr>
            <a:r>
              <a:rPr lang="uk-UA" sz="3600" b="1" i="0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8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Підписання договору з НСЗУ</a:t>
            </a:r>
          </a:p>
        </p:txBody>
      </p:sp>
      <p:sp>
        <p:nvSpPr>
          <p:cNvPr id="28" name="Скругленный прямоугольник 27"/>
          <p:cNvSpPr/>
          <p:nvPr/>
        </p:nvSpPr>
        <p:spPr>
          <a:xfrm>
            <a:off x="879570" y="836712"/>
            <a:ext cx="10585176" cy="1080120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ПМП «Амбулаторна вторинна (спеціалізована) та третинна (високо спеціалізована) медична допомога дорослим та дітям, включаючи медичну реабілітацію та стоматологічну допомогу »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1" name="Таблица 3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5372884"/>
              </p:ext>
            </p:extLst>
          </p:nvPr>
        </p:nvGraphicFramePr>
        <p:xfrm>
          <a:off x="983432" y="2525631"/>
          <a:ext cx="10369152" cy="3744411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15841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202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6815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002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6815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72819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412409">
                <a:tc>
                  <a:txBody>
                    <a:bodyPr/>
                    <a:lstStyle/>
                    <a:p>
                      <a:pPr algn="ctr"/>
                      <a:r>
                        <a:rPr lang="uk-UA" dirty="0">
                          <a:latin typeface="Bahnschrift" panose="020B0502040204020203" pitchFamily="34" charset="0"/>
                        </a:rPr>
                        <a:t>Відділення</a:t>
                      </a:r>
                      <a:endParaRPr lang="ru-RU" dirty="0">
                        <a:solidFill>
                          <a:schemeClr val="tx1"/>
                        </a:solidFill>
                        <a:latin typeface="Bahnschrift" panose="020B0502040204020203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>
                          <a:latin typeface="Bahnschrift" panose="020B0502040204020203" pitchFamily="34" charset="0"/>
                        </a:rPr>
                        <a:t>Послуга</a:t>
                      </a:r>
                      <a:endParaRPr lang="ru-RU" dirty="0">
                        <a:solidFill>
                          <a:schemeClr val="tx1"/>
                        </a:solidFill>
                        <a:latin typeface="Bahnschrift" panose="020B0502040204020203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>
                          <a:latin typeface="Bahnschrift" panose="020B0502040204020203" pitchFamily="34" charset="0"/>
                        </a:rPr>
                        <a:t>Кількість</a:t>
                      </a:r>
                      <a:endParaRPr lang="ru-RU" dirty="0">
                        <a:solidFill>
                          <a:schemeClr val="tx1"/>
                        </a:solidFill>
                        <a:latin typeface="Bahnschrift" panose="020B0502040204020203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>
                          <a:latin typeface="Bahnschrift" panose="020B0502040204020203" pitchFamily="34" charset="0"/>
                        </a:rPr>
                        <a:t>Ставка</a:t>
                      </a:r>
                      <a:endParaRPr lang="ru-RU" dirty="0">
                        <a:solidFill>
                          <a:schemeClr val="tx1"/>
                        </a:solidFill>
                        <a:latin typeface="Bahnschrift" panose="020B0502040204020203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>
                          <a:latin typeface="Bahnschrift" panose="020B0502040204020203" pitchFamily="34" charset="0"/>
                        </a:rPr>
                        <a:t>Коефіцієнт</a:t>
                      </a:r>
                      <a:endParaRPr lang="ru-RU" dirty="0">
                        <a:solidFill>
                          <a:schemeClr val="tx1"/>
                        </a:solidFill>
                        <a:latin typeface="Bahnschrift" panose="020B0502040204020203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>
                          <a:latin typeface="Bahnschrift" panose="020B0502040204020203" pitchFamily="34" charset="0"/>
                        </a:rPr>
                        <a:t>Сума</a:t>
                      </a:r>
                      <a:endParaRPr lang="ru-RU" dirty="0">
                        <a:solidFill>
                          <a:schemeClr val="tx1"/>
                        </a:solidFill>
                        <a:latin typeface="Bahnschrift" panose="020B0502040204020203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2409">
                <a:tc rowSpan="2">
                  <a:txBody>
                    <a:bodyPr/>
                    <a:lstStyle/>
                    <a:p>
                      <a:pPr algn="ctr"/>
                      <a:r>
                        <a:rPr lang="uk-UA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Діагностичне</a:t>
                      </a:r>
                      <a:endParaRPr lang="ru-RU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chemeClr val="accent3">
                        <a:lumMod val="40000"/>
                        <a:lumOff val="60000"/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uk-UA" dirty="0"/>
                        <a:t>Відвідування 9 міс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8 378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4 942/100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414 041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12409">
                <a:tc vMerge="1">
                  <a:txBody>
                    <a:bodyPr/>
                    <a:lstStyle/>
                    <a:p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dirty="0"/>
                        <a:t>Відвідування 1 міс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931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4 942/100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46 010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12409">
                <a:tc rowSpan="2">
                  <a:txBody>
                    <a:bodyPr/>
                    <a:lstStyle/>
                    <a:p>
                      <a:pPr algn="ctr"/>
                      <a:r>
                        <a:rPr lang="uk-UA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ЛРВ</a:t>
                      </a:r>
                      <a:endParaRPr lang="ru-RU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chemeClr val="accent3">
                        <a:lumMod val="40000"/>
                        <a:lumOff val="60000"/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uk-UA" dirty="0"/>
                        <a:t>Відвідування 9 міс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3 157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4 942/100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156 019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12409">
                <a:tc vMerge="1">
                  <a:txBody>
                    <a:bodyPr/>
                    <a:lstStyle/>
                    <a:p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dirty="0"/>
                        <a:t>Відвідування 1 міс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351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4 942/100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17 346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12409">
                <a:tc rowSpan="2">
                  <a:txBody>
                    <a:bodyPr/>
                    <a:lstStyle/>
                    <a:p>
                      <a:pPr algn="ctr"/>
                      <a:r>
                        <a:rPr lang="uk-UA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Приймальне</a:t>
                      </a:r>
                      <a:endParaRPr lang="ru-RU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chemeClr val="accent3">
                        <a:lumMod val="40000"/>
                        <a:lumOff val="60000"/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uk-UA" dirty="0"/>
                        <a:t>Відвідування 9 міс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1 948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4 942/100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96 270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45139">
                <a:tc vMerge="1">
                  <a:txBody>
                    <a:bodyPr/>
                    <a:lstStyle/>
                    <a:p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dirty="0"/>
                        <a:t>Відвідування 1 міс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4 942/100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10 675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12409">
                <a:tc rowSpan="2">
                  <a:txBody>
                    <a:bodyPr/>
                    <a:lstStyle/>
                    <a:p>
                      <a:pPr algn="ctr"/>
                      <a:r>
                        <a:rPr lang="uk-UA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Всього по ПМП</a:t>
                      </a:r>
                      <a:endParaRPr lang="ru-RU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uk-UA" dirty="0"/>
                        <a:t>9 місяців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3">
                        <a:lumMod val="75000"/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112 576</a:t>
                      </a:r>
                    </a:p>
                  </a:txBody>
                  <a:tcPr anchor="ctr">
                    <a:solidFill>
                      <a:schemeClr val="accent3">
                        <a:lumMod val="75000"/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chemeClr val="accent3">
                        <a:lumMod val="75000"/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chemeClr val="accent3">
                        <a:lumMod val="75000"/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5 785 693</a:t>
                      </a:r>
                    </a:p>
                  </a:txBody>
                  <a:tcPr anchor="ctr">
                    <a:solidFill>
                      <a:schemeClr val="accent3">
                        <a:lumMod val="75000"/>
                        <a:alpha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12409">
                <a:tc vMerge="1">
                  <a:txBody>
                    <a:bodyPr/>
                    <a:lstStyle/>
                    <a:p>
                      <a:pPr algn="ctr"/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dirty="0"/>
                        <a:t>1 місяців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12 508</a:t>
                      </a:r>
                    </a:p>
                  </a:txBody>
                  <a:tcPr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643 147</a:t>
                      </a:r>
                    </a:p>
                  </a:txBody>
                  <a:tcPr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328" y="32213"/>
            <a:ext cx="870593" cy="8507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32008018"/>
      </p:ext>
    </p:extLst>
  </p:cSld>
  <p:clrMapOvr>
    <a:masterClrMapping/>
  </p:clrMapOvr>
  <p:transition spd="slow">
    <p:fade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Схема 7"/>
          <p:cNvGraphicFramePr/>
          <p:nvPr>
            <p:extLst>
              <p:ext uri="{D42A27DB-BD31-4B8C-83A1-F6EECF244321}">
                <p14:modId xmlns:p14="http://schemas.microsoft.com/office/powerpoint/2010/main" val="1859563762"/>
              </p:ext>
            </p:extLst>
          </p:nvPr>
        </p:nvGraphicFramePr>
        <p:xfrm>
          <a:off x="472009" y="1009650"/>
          <a:ext cx="11225410" cy="577933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1725007" y="51382"/>
            <a:ext cx="10256364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48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j-ea"/>
                <a:cs typeface="+mj-cs"/>
              </a:rPr>
              <a:t>Бюджет лікарні, </a:t>
            </a:r>
            <a:r>
              <a:rPr lang="uk-UA" sz="40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j-ea"/>
                <a:cs typeface="+mj-cs"/>
              </a:rPr>
              <a:t>тис. </a:t>
            </a:r>
            <a:r>
              <a:rPr lang="uk-UA" sz="4000" b="1" dirty="0" err="1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j-ea"/>
                <a:cs typeface="+mj-cs"/>
              </a:rPr>
              <a:t>грн</a:t>
            </a:r>
            <a:endParaRPr lang="ru-RU" altLang="ru-RU" sz="2400" b="1" dirty="0">
              <a:solidFill>
                <a:schemeClr val="accent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 Light" pitchFamily="34" charset="0"/>
              <a:ea typeface="+mj-ea"/>
              <a:cs typeface="+mj-cs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817640" y="1061848"/>
            <a:ext cx="4150568" cy="1389757"/>
          </a:xfrm>
          <a:prstGeom prst="roundRect">
            <a:avLst>
              <a:gd name="adj" fmla="val 38901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uk-UA" sz="3200" b="1" dirty="0">
                <a:solidFill>
                  <a:schemeClr val="tx1"/>
                </a:solidFill>
                <a:effectLst>
                  <a:glow rad="63500">
                    <a:schemeClr val="accent4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uk-UA" sz="3200" b="1" u="sng" dirty="0">
                <a:solidFill>
                  <a:schemeClr val="tx1"/>
                </a:solidFill>
                <a:effectLst>
                  <a:glow rad="63500">
                    <a:schemeClr val="accent4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9 місяців 2019 року </a:t>
            </a:r>
            <a:r>
              <a:rPr lang="uk-UA" sz="3200" b="1" dirty="0">
                <a:solidFill>
                  <a:schemeClr val="tx1"/>
                </a:solidFill>
                <a:effectLst>
                  <a:glow rad="63500">
                    <a:schemeClr val="accent4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34 742,2</a:t>
            </a:r>
            <a:endParaRPr lang="ru-RU" sz="3600" b="1" dirty="0">
              <a:solidFill>
                <a:schemeClr val="tx1"/>
              </a:solidFill>
              <a:effectLst>
                <a:glow rad="63500">
                  <a:schemeClr val="accent4">
                    <a:satMod val="175000"/>
                    <a:alpha val="4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800113" y="1061846"/>
            <a:ext cx="4056527" cy="1389757"/>
          </a:xfrm>
          <a:prstGeom prst="roundRect">
            <a:avLst>
              <a:gd name="adj" fmla="val 38901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uk-UA" sz="3200" b="1" dirty="0">
                <a:solidFill>
                  <a:schemeClr val="tx1"/>
                </a:solidFill>
                <a:effectLst>
                  <a:glow rad="63500">
                    <a:schemeClr val="accent4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uk-UA" sz="3200" b="1" u="sng" dirty="0">
                <a:solidFill>
                  <a:schemeClr val="tx1"/>
                </a:solidFill>
                <a:effectLst>
                  <a:glow rad="63500">
                    <a:schemeClr val="accent4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9 місяців 2020 року</a:t>
            </a:r>
            <a:r>
              <a:rPr lang="uk-UA" sz="3200" b="1" dirty="0">
                <a:solidFill>
                  <a:schemeClr val="tx1"/>
                </a:solidFill>
                <a:effectLst>
                  <a:glow rad="63500">
                    <a:schemeClr val="accent4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</a:p>
          <a:p>
            <a:pPr algn="ctr"/>
            <a:r>
              <a:rPr lang="uk-UA" sz="3200" b="1" dirty="0">
                <a:solidFill>
                  <a:schemeClr val="tx1"/>
                </a:solidFill>
                <a:effectLst>
                  <a:glow rad="63500">
                    <a:schemeClr val="accent4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38 503,4 </a:t>
            </a:r>
            <a:endParaRPr lang="ru-RU" sz="3200" b="1" dirty="0">
              <a:solidFill>
                <a:schemeClr val="tx1"/>
              </a:solidFill>
              <a:effectLst>
                <a:glow rad="63500">
                  <a:schemeClr val="accent4">
                    <a:satMod val="175000"/>
                    <a:alpha val="4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328" y="32213"/>
            <a:ext cx="870593" cy="8507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Овал 2">
            <a:extLst>
              <a:ext uri="{FF2B5EF4-FFF2-40B4-BE49-F238E27FC236}">
                <a16:creationId xmlns:a16="http://schemas.microsoft.com/office/drawing/2014/main" id="{7851BA57-3B03-47A0-A924-3196DAC6594B}"/>
              </a:ext>
            </a:extLst>
          </p:cNvPr>
          <p:cNvSpPr/>
          <p:nvPr/>
        </p:nvSpPr>
        <p:spPr>
          <a:xfrm>
            <a:off x="650580" y="1061846"/>
            <a:ext cx="3024336" cy="1524663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uk-UA" sz="4000" b="1" dirty="0">
              <a:ln w="0"/>
              <a:solidFill>
                <a:srgbClr val="FF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/>
            <a:r>
              <a:rPr lang="uk-UA" sz="4000" b="1" dirty="0">
                <a:ln w="0"/>
                <a:solidFill>
                  <a:srgbClr val="C0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10 925,5</a:t>
            </a:r>
          </a:p>
          <a:p>
            <a:pPr algn="ctr"/>
            <a:endParaRPr lang="uk-UA" sz="1000" b="1" dirty="0">
              <a:ln w="0"/>
              <a:solidFill>
                <a:srgbClr val="FF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/>
            <a:r>
              <a:rPr lang="uk-UA" sz="16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дефіцит бюджету</a:t>
            </a:r>
          </a:p>
          <a:p>
            <a:pPr algn="ctr"/>
            <a:endParaRPr lang="ru-UA" sz="28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95610834"/>
      </p:ext>
    </p:extLst>
  </p:cSld>
  <p:clrMapOvr>
    <a:masterClrMapping/>
  </p:clrMapOvr>
  <p:transition spd="slow">
    <p:fade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2711624" y="-12868"/>
            <a:ext cx="804307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3200" b="1" i="0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8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Підвищення ефективності діяльності</a:t>
            </a:r>
          </a:p>
          <a:p>
            <a:pPr algn="ctr"/>
            <a:r>
              <a:rPr lang="uk-UA" sz="3200" b="1" i="0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8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КНП «ВМКЛ «</a:t>
            </a:r>
            <a:r>
              <a:rPr lang="uk-UA" sz="3200" b="1" i="0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rgbClr val="008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ЦМтаД</a:t>
            </a:r>
            <a:r>
              <a:rPr lang="uk-UA" sz="3200" b="1" i="0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8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»</a:t>
            </a:r>
            <a:endParaRPr lang="ru-RU" sz="3200" b="1" i="0" dirty="0">
              <a:ln w="9525">
                <a:solidFill>
                  <a:schemeClr val="bg1"/>
                </a:solidFill>
                <a:prstDash val="solid"/>
              </a:ln>
              <a:solidFill>
                <a:srgbClr val="008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+mj-ea"/>
              <a:cs typeface="+mj-cs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329809" y="1048392"/>
            <a:ext cx="40324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 Light" pitchFamily="34" charset="0"/>
              </a:rPr>
              <a:t>       </a:t>
            </a:r>
            <a:r>
              <a:rPr lang="ru-RU" sz="2800" b="1" dirty="0" err="1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 Light" pitchFamily="34" charset="0"/>
              </a:rPr>
              <a:t>Кадрова</a:t>
            </a:r>
            <a:r>
              <a:rPr lang="ru-RU" sz="28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 Light" pitchFamily="34" charset="0"/>
              </a:rPr>
              <a:t> </a:t>
            </a:r>
            <a:r>
              <a:rPr lang="ru-RU" sz="2800" b="1" dirty="0" err="1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 Light" pitchFamily="34" charset="0"/>
              </a:rPr>
              <a:t>політика</a:t>
            </a:r>
            <a:endParaRPr lang="ru-RU" sz="2800" b="1" dirty="0">
              <a:solidFill>
                <a:schemeClr val="accent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 Light" pitchFamily="34" charset="0"/>
            </a:endParaRPr>
          </a:p>
        </p:txBody>
      </p:sp>
      <p:sp>
        <p:nvSpPr>
          <p:cNvPr id="13" name="Скругленный прямоугольник 12"/>
          <p:cNvSpPr/>
          <p:nvPr/>
        </p:nvSpPr>
        <p:spPr bwMode="auto">
          <a:xfrm>
            <a:off x="911423" y="2000240"/>
            <a:ext cx="3190171" cy="571504"/>
          </a:xfrm>
          <a:prstGeom prst="roundRect">
            <a:avLst>
              <a:gd name="adj" fmla="val 27264"/>
            </a:avLst>
          </a:prstGeom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uk-UA" i="0" dirty="0">
                <a:ln w="0"/>
                <a:latin typeface="Calibri Light" panose="020F0302020204030204" pitchFamily="34" charset="0"/>
                <a:cs typeface="Calibri Light" panose="020F0302020204030204" pitchFamily="34" charset="0"/>
              </a:rPr>
              <a:t> Оптимізація штату закладу</a:t>
            </a:r>
          </a:p>
        </p:txBody>
      </p:sp>
      <p:sp>
        <p:nvSpPr>
          <p:cNvPr id="14" name="Скругленный прямоугольник 13"/>
          <p:cNvSpPr/>
          <p:nvPr/>
        </p:nvSpPr>
        <p:spPr bwMode="auto">
          <a:xfrm>
            <a:off x="4101595" y="2000240"/>
            <a:ext cx="3697915" cy="571504"/>
          </a:xfrm>
          <a:prstGeom prst="roundRect">
            <a:avLst>
              <a:gd name="adj" fmla="val 27264"/>
            </a:avLst>
          </a:prstGeom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uk-UA" i="0" dirty="0">
                <a:ln w="0"/>
                <a:latin typeface="Calibri Light" panose="020F0302020204030204" pitchFamily="34" charset="0"/>
                <a:cs typeface="Calibri Light" panose="020F0302020204030204" pitchFamily="34" charset="0"/>
              </a:rPr>
              <a:t>Індивідуальна мотивація кадрів</a:t>
            </a:r>
          </a:p>
        </p:txBody>
      </p:sp>
      <p:sp>
        <p:nvSpPr>
          <p:cNvPr id="15" name="Скругленный прямоугольник 14"/>
          <p:cNvSpPr/>
          <p:nvPr/>
        </p:nvSpPr>
        <p:spPr bwMode="auto">
          <a:xfrm>
            <a:off x="7799511" y="2000240"/>
            <a:ext cx="4053440" cy="571504"/>
          </a:xfrm>
          <a:prstGeom prst="roundRect">
            <a:avLst>
              <a:gd name="adj" fmla="val 27264"/>
            </a:avLst>
          </a:prstGeom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uk-UA" i="0" dirty="0">
                <a:ln w="0"/>
                <a:latin typeface="Calibri Light" panose="020F0302020204030204" pitchFamily="34" charset="0"/>
                <a:cs typeface="Calibri Light" panose="020F0302020204030204" pitchFamily="34" charset="0"/>
              </a:rPr>
              <a:t>Підвищення рівня заробітної плати</a:t>
            </a:r>
          </a:p>
        </p:txBody>
      </p:sp>
      <p:sp>
        <p:nvSpPr>
          <p:cNvPr id="16" name="Скругленный прямоугольник 15"/>
          <p:cNvSpPr/>
          <p:nvPr/>
        </p:nvSpPr>
        <p:spPr bwMode="auto">
          <a:xfrm>
            <a:off x="907735" y="2643182"/>
            <a:ext cx="10945216" cy="285752"/>
          </a:xfrm>
          <a:prstGeom prst="roundRect">
            <a:avLst>
              <a:gd name="adj" fmla="val 27264"/>
            </a:avLst>
          </a:prstGeom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uk-UA" i="0" dirty="0">
                <a:ln w="0"/>
                <a:latin typeface="Calibri Light" panose="020F0302020204030204" pitchFamily="34" charset="0"/>
                <a:cs typeface="Calibri Light" panose="020F0302020204030204" pitchFamily="34" charset="0"/>
              </a:rPr>
              <a:t>Спонукання професійному розвитку кадрів для отримання знань за суміжними спеціальностями</a:t>
            </a:r>
          </a:p>
        </p:txBody>
      </p:sp>
      <p:sp>
        <p:nvSpPr>
          <p:cNvPr id="17" name="Скругленный прямоугольник 16"/>
          <p:cNvSpPr/>
          <p:nvPr/>
        </p:nvSpPr>
        <p:spPr bwMode="auto">
          <a:xfrm>
            <a:off x="907735" y="3000372"/>
            <a:ext cx="10945216" cy="500066"/>
          </a:xfrm>
          <a:prstGeom prst="roundRect">
            <a:avLst>
              <a:gd name="adj" fmla="val 27264"/>
            </a:avLst>
          </a:prstGeom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uk-UA" i="0" dirty="0">
                <a:ln w="0"/>
                <a:latin typeface="Calibri Light" panose="020F0302020204030204" pitchFamily="34" charset="0"/>
                <a:cs typeface="Calibri Light" panose="020F0302020204030204" pitchFamily="34" charset="0"/>
              </a:rPr>
              <a:t>Залучення до співпраці за потребою лікарів-спеціалістів, які мають ліцензію на провадження  медичної практики</a:t>
            </a:r>
          </a:p>
        </p:txBody>
      </p:sp>
      <p:sp>
        <p:nvSpPr>
          <p:cNvPr id="18" name="Скругленный прямоугольник 17"/>
          <p:cNvSpPr/>
          <p:nvPr/>
        </p:nvSpPr>
        <p:spPr bwMode="auto">
          <a:xfrm>
            <a:off x="881026" y="3571876"/>
            <a:ext cx="10945216" cy="392018"/>
          </a:xfrm>
          <a:prstGeom prst="roundRect">
            <a:avLst>
              <a:gd name="adj" fmla="val 27264"/>
            </a:avLst>
          </a:prstGeom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uk-UA" i="0" dirty="0">
                <a:ln w="0"/>
                <a:latin typeface="Calibri Light" panose="020F0302020204030204" pitchFamily="34" charset="0"/>
                <a:cs typeface="Calibri Light" panose="020F0302020204030204" pitchFamily="34" charset="0"/>
              </a:rPr>
              <a:t>Розвиток в закладі симуляційного центру для постійного удосконалення практичних навиків</a:t>
            </a:r>
          </a:p>
        </p:txBody>
      </p:sp>
      <p:sp>
        <p:nvSpPr>
          <p:cNvPr id="36" name="Прямоугольник 35"/>
          <p:cNvSpPr/>
          <p:nvPr/>
        </p:nvSpPr>
        <p:spPr>
          <a:xfrm>
            <a:off x="6816080" y="4643446"/>
            <a:ext cx="5040560" cy="1571636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sz="2000" b="1" i="0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8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Якісні послуги орієнтовані на пацієнтів </a:t>
            </a:r>
          </a:p>
          <a:p>
            <a:pPr algn="ctr"/>
            <a:r>
              <a:rPr lang="uk-UA" sz="2000" b="1" i="0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8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Розвиток конкурентоспроможного закладу</a:t>
            </a:r>
          </a:p>
          <a:p>
            <a:pPr algn="ctr"/>
            <a:r>
              <a:rPr lang="uk-UA" sz="2000" b="1" i="0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8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Гідна оплата праці працівників</a:t>
            </a:r>
          </a:p>
        </p:txBody>
      </p:sp>
      <p:sp>
        <p:nvSpPr>
          <p:cNvPr id="37" name="Выноска 1 36"/>
          <p:cNvSpPr/>
          <p:nvPr/>
        </p:nvSpPr>
        <p:spPr>
          <a:xfrm>
            <a:off x="942764" y="4500570"/>
            <a:ext cx="5040560" cy="571504"/>
          </a:xfrm>
          <a:prstGeom prst="borderCallout1">
            <a:avLst>
              <a:gd name="adj1" fmla="val 50104"/>
              <a:gd name="adj2" fmla="val 99779"/>
              <a:gd name="adj3" fmla="val 85492"/>
              <a:gd name="adj4" fmla="val 116725"/>
            </a:avLst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sz="2000" b="1" i="0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8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Професійні мотивовані кадри</a:t>
            </a:r>
            <a:endParaRPr lang="ru-RU" sz="2000" b="1" i="0" dirty="0">
              <a:ln w="9525">
                <a:solidFill>
                  <a:schemeClr val="bg1"/>
                </a:solidFill>
                <a:prstDash val="solid"/>
              </a:ln>
              <a:solidFill>
                <a:srgbClr val="008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+mj-ea"/>
              <a:cs typeface="+mj-cs"/>
            </a:endParaRPr>
          </a:p>
        </p:txBody>
      </p:sp>
      <p:sp>
        <p:nvSpPr>
          <p:cNvPr id="38" name="Выноска 1 37"/>
          <p:cNvSpPr/>
          <p:nvPr/>
        </p:nvSpPr>
        <p:spPr>
          <a:xfrm>
            <a:off x="939723" y="5929330"/>
            <a:ext cx="5040560" cy="571504"/>
          </a:xfrm>
          <a:prstGeom prst="borderCallout1">
            <a:avLst>
              <a:gd name="adj1" fmla="val 50603"/>
              <a:gd name="adj2" fmla="val 99990"/>
              <a:gd name="adj3" fmla="val 14712"/>
              <a:gd name="adj4" fmla="val 116732"/>
            </a:avLst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sz="2000" b="1" i="0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8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Правильні управлінські рішення</a:t>
            </a:r>
            <a:endParaRPr lang="ru-RU" sz="2000" b="1" i="0" dirty="0">
              <a:ln w="9525">
                <a:solidFill>
                  <a:schemeClr val="bg1"/>
                </a:solidFill>
                <a:prstDash val="solid"/>
              </a:ln>
              <a:solidFill>
                <a:srgbClr val="008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+mj-ea"/>
              <a:cs typeface="+mj-cs"/>
            </a:endParaRPr>
          </a:p>
        </p:txBody>
      </p:sp>
      <p:sp>
        <p:nvSpPr>
          <p:cNvPr id="39" name="Выноска 1 38"/>
          <p:cNvSpPr/>
          <p:nvPr/>
        </p:nvSpPr>
        <p:spPr>
          <a:xfrm>
            <a:off x="942764" y="5214950"/>
            <a:ext cx="5040560" cy="571504"/>
          </a:xfrm>
          <a:prstGeom prst="borderCallout1">
            <a:avLst>
              <a:gd name="adj1" fmla="val 49311"/>
              <a:gd name="adj2" fmla="val 100012"/>
              <a:gd name="adj3" fmla="val 50894"/>
              <a:gd name="adj4" fmla="val 116734"/>
            </a:avLst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sz="2000" b="1" i="0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8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Розвинута інфраструктура закладу</a:t>
            </a:r>
            <a:endParaRPr lang="ru-RU" sz="2000" b="1" i="0" dirty="0">
              <a:ln w="9525">
                <a:solidFill>
                  <a:schemeClr val="bg1"/>
                </a:solidFill>
                <a:prstDash val="solid"/>
              </a:ln>
              <a:solidFill>
                <a:srgbClr val="008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+mj-ea"/>
              <a:cs typeface="+mj-cs"/>
            </a:endParaRPr>
          </a:p>
        </p:txBody>
      </p:sp>
      <p:sp>
        <p:nvSpPr>
          <p:cNvPr id="20" name="Скругленный прямоугольник 19"/>
          <p:cNvSpPr/>
          <p:nvPr/>
        </p:nvSpPr>
        <p:spPr bwMode="auto">
          <a:xfrm>
            <a:off x="881026" y="4071942"/>
            <a:ext cx="10930014" cy="285752"/>
          </a:xfrm>
          <a:prstGeom prst="roundRect">
            <a:avLst>
              <a:gd name="adj" fmla="val 27264"/>
            </a:avLst>
          </a:prstGeom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uk-UA" i="0" dirty="0">
                <a:ln w="0"/>
                <a:latin typeface="Calibri Light" panose="020F0302020204030204" pitchFamily="34" charset="0"/>
                <a:cs typeface="Calibri Light" panose="020F0302020204030204" pitchFamily="34" charset="0"/>
              </a:rPr>
              <a:t>Юридичний супровід медичних працівників за договорами</a:t>
            </a:r>
          </a:p>
        </p:txBody>
      </p:sp>
      <p:pic>
        <p:nvPicPr>
          <p:cNvPr id="19" name="Рисунок 1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328" y="32213"/>
            <a:ext cx="870593" cy="8507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>
    <p:fade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983432" y="260648"/>
            <a:ext cx="10657184" cy="2880320"/>
          </a:xfrm>
          <a:prstGeom prst="rect">
            <a:avLst/>
          </a:prstGeom>
        </p:spPr>
        <p:txBody>
          <a:bodyPr wrap="square">
            <a:prstTxWarp prst="textDeflateBottom">
              <a:avLst>
                <a:gd name="adj" fmla="val 63076"/>
              </a:avLst>
            </a:prstTxWarp>
            <a:spAutoFit/>
          </a:bodyPr>
          <a:lstStyle/>
          <a:p>
            <a:pPr algn="ctr"/>
            <a:r>
              <a:rPr lang="uk-UA" sz="8000" b="1" cap="all" spc="150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8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Дякую за увагу</a:t>
            </a: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43872" y="1988841"/>
            <a:ext cx="2592288" cy="4824536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328" y="32213"/>
            <a:ext cx="870593" cy="8507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Заголовок 2"/>
          <p:cNvSpPr>
            <a:spLocks noGrp="1"/>
          </p:cNvSpPr>
          <p:nvPr>
            <p:ph type="title"/>
          </p:nvPr>
        </p:nvSpPr>
        <p:spPr>
          <a:xfrm>
            <a:off x="2706268" y="198676"/>
            <a:ext cx="7606456" cy="480131"/>
          </a:xfrm>
          <a:noFill/>
          <a:ln>
            <a:noFill/>
          </a:ln>
          <a:effectLst/>
        </p:spPr>
        <p:txBody>
          <a:bodyPr>
            <a:spAutoFit/>
          </a:bodyPr>
          <a:lstStyle/>
          <a:p>
            <a:pPr algn="ctr"/>
            <a:r>
              <a:rPr lang="uk-UA" sz="2800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800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СТРУКТУРА ТА ФУНКЦІЇ КНП “ВМКЛ “</a:t>
            </a:r>
            <a:r>
              <a:rPr lang="uk-UA" sz="2800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rgbClr val="00800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ЦМтад</a:t>
            </a:r>
            <a:r>
              <a:rPr lang="uk-UA" sz="2800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800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”</a:t>
            </a:r>
            <a:endParaRPr lang="ru-RU" sz="4800" dirty="0">
              <a:ln w="9525">
                <a:solidFill>
                  <a:schemeClr val="bg1"/>
                </a:solidFill>
                <a:prstDash val="solid"/>
              </a:ln>
              <a:solidFill>
                <a:srgbClr val="008000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</a:endParaRPr>
          </a:p>
        </p:txBody>
      </p:sp>
      <p:sp>
        <p:nvSpPr>
          <p:cNvPr id="8" name="Прямоугольник 7"/>
          <p:cNvSpPr/>
          <p:nvPr/>
        </p:nvSpPr>
        <p:spPr bwMode="auto">
          <a:xfrm>
            <a:off x="7381884" y="1428736"/>
            <a:ext cx="1214446" cy="214314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</a:effectLst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endParaRPr lang="uk-UA" sz="800" i="0" dirty="0">
              <a:solidFill>
                <a:schemeClr val="accent5">
                  <a:lumMod val="10000"/>
                </a:schemeClr>
              </a:solidFill>
              <a:latin typeface="Arial" charset="0"/>
            </a:endParaRPr>
          </a:p>
        </p:txBody>
      </p:sp>
      <p:sp>
        <p:nvSpPr>
          <p:cNvPr id="19" name="Прямоугольник с двумя скругленными соседними углами 18"/>
          <p:cNvSpPr/>
          <p:nvPr/>
        </p:nvSpPr>
        <p:spPr bwMode="auto">
          <a:xfrm>
            <a:off x="1809721" y="980728"/>
            <a:ext cx="4214842" cy="714380"/>
          </a:xfrm>
          <a:prstGeom prst="round2SameRect">
            <a:avLst/>
          </a:prstGeom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3d extrusionH="57150">
              <a:bevelT w="38100" h="38100"/>
            </a:sp3d>
          </a:bodyPr>
          <a:lstStyle/>
          <a:p>
            <a:pPr algn="ctr"/>
            <a:r>
              <a:rPr lang="uk-UA" sz="2800" b="1" i="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Педіатрична служба</a:t>
            </a:r>
          </a:p>
        </p:txBody>
      </p:sp>
      <p:sp>
        <p:nvSpPr>
          <p:cNvPr id="20" name="Прямоугольник с двумя скругленными соседними углами 19"/>
          <p:cNvSpPr/>
          <p:nvPr/>
        </p:nvSpPr>
        <p:spPr bwMode="auto">
          <a:xfrm>
            <a:off x="6167438" y="986428"/>
            <a:ext cx="4145286" cy="714380"/>
          </a:xfrm>
          <a:prstGeom prst="round2SameRect">
            <a:avLst/>
          </a:prstGeom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3d extrusionH="57150">
              <a:bevelT w="38100" h="38100"/>
            </a:sp3d>
          </a:bodyPr>
          <a:lstStyle/>
          <a:p>
            <a:pPr algn="ctr"/>
            <a:r>
              <a:rPr lang="uk-UA" sz="2400" b="1" i="0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Перинатальний</a:t>
            </a:r>
            <a:r>
              <a:rPr lang="uk-UA" sz="2400" b="1" i="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центр ІІ рівня</a:t>
            </a:r>
          </a:p>
        </p:txBody>
      </p:sp>
      <p:sp>
        <p:nvSpPr>
          <p:cNvPr id="21" name="Загнутый угол 20"/>
          <p:cNvSpPr/>
          <p:nvPr/>
        </p:nvSpPr>
        <p:spPr bwMode="auto">
          <a:xfrm>
            <a:off x="1961704" y="1772816"/>
            <a:ext cx="3918272" cy="933278"/>
          </a:xfrm>
          <a:prstGeom prst="foldedCorner">
            <a:avLst/>
          </a:prstGeom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r>
              <a:rPr lang="uk-UA" sz="1600" dirty="0">
                <a:ln w="0"/>
                <a:latin typeface="Arial" pitchFamily="34" charset="0"/>
                <a:cs typeface="Arial" pitchFamily="34" charset="0"/>
              </a:rPr>
              <a:t>Надання амбулаторної та стаціонарної медичної допомоги дитячому населенню ВМ ОТГ</a:t>
            </a:r>
          </a:p>
        </p:txBody>
      </p:sp>
      <p:sp>
        <p:nvSpPr>
          <p:cNvPr id="23" name="Загнутый угол 22"/>
          <p:cNvSpPr/>
          <p:nvPr/>
        </p:nvSpPr>
        <p:spPr bwMode="auto">
          <a:xfrm>
            <a:off x="6528048" y="1776480"/>
            <a:ext cx="3854200" cy="929614"/>
          </a:xfrm>
          <a:prstGeom prst="foldedCorner">
            <a:avLst/>
          </a:prstGeom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r>
              <a:rPr lang="uk-UA" sz="1400" dirty="0">
                <a:ln w="0"/>
                <a:latin typeface="Arial" pitchFamily="34" charset="0"/>
                <a:cs typeface="Arial" pitchFamily="34" charset="0"/>
              </a:rPr>
              <a:t>Надання медичної допомоги жінкам ВМ ОТГ (</a:t>
            </a:r>
            <a:r>
              <a:rPr lang="uk-UA" sz="1400" dirty="0" err="1">
                <a:ln w="0"/>
                <a:latin typeface="Arial" pitchFamily="34" charset="0"/>
                <a:cs typeface="Arial" pitchFamily="34" charset="0"/>
              </a:rPr>
              <a:t>невиношування</a:t>
            </a:r>
            <a:r>
              <a:rPr lang="uk-UA" sz="1400" dirty="0">
                <a:ln w="0"/>
                <a:latin typeface="Arial" pitchFamily="34" charset="0"/>
                <a:cs typeface="Arial" pitchFamily="34" charset="0"/>
              </a:rPr>
              <a:t> вагітності, передчасні пологи, </a:t>
            </a:r>
            <a:r>
              <a:rPr lang="uk-UA" sz="1400" dirty="0" err="1">
                <a:ln w="0"/>
                <a:latin typeface="Arial" pitchFamily="34" charset="0"/>
                <a:cs typeface="Arial" pitchFamily="34" charset="0"/>
              </a:rPr>
              <a:t>малоінвазивні</a:t>
            </a:r>
            <a:r>
              <a:rPr lang="uk-UA" sz="1400" dirty="0">
                <a:ln w="0"/>
                <a:latin typeface="Arial" pitchFamily="34" charset="0"/>
                <a:cs typeface="Arial" pitchFamily="34" charset="0"/>
              </a:rPr>
              <a:t> втручання)</a:t>
            </a:r>
          </a:p>
        </p:txBody>
      </p:sp>
      <p:sp>
        <p:nvSpPr>
          <p:cNvPr id="24" name="Прямоугольник с двумя скругленными противолежащими углами 23"/>
          <p:cNvSpPr/>
          <p:nvPr/>
        </p:nvSpPr>
        <p:spPr bwMode="auto">
          <a:xfrm>
            <a:off x="1953198" y="2708920"/>
            <a:ext cx="4214810" cy="441392"/>
          </a:xfrm>
          <a:prstGeom prst="round2DiagRect">
            <a:avLst/>
          </a:prstGeom>
          <a:ln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uk-UA" b="1" i="0" dirty="0">
                <a:ln w="0"/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Амбулаторно-діагностичне відділення</a:t>
            </a:r>
          </a:p>
        </p:txBody>
      </p:sp>
      <p:sp>
        <p:nvSpPr>
          <p:cNvPr id="30" name="Прямоугольник с двумя скругленными противолежащими углами 29"/>
          <p:cNvSpPr/>
          <p:nvPr/>
        </p:nvSpPr>
        <p:spPr bwMode="auto">
          <a:xfrm>
            <a:off x="1953198" y="3361552"/>
            <a:ext cx="4214810" cy="571505"/>
          </a:xfrm>
          <a:prstGeom prst="round2DiagRect">
            <a:avLst/>
          </a:prstGeom>
          <a:ln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uk-UA" b="1" i="0" dirty="0">
                <a:ln w="0"/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Клініка дружня до молоді</a:t>
            </a:r>
          </a:p>
        </p:txBody>
      </p:sp>
      <p:sp>
        <p:nvSpPr>
          <p:cNvPr id="32" name="Прямоугольник с двумя скругленными противолежащими углами 31"/>
          <p:cNvSpPr/>
          <p:nvPr/>
        </p:nvSpPr>
        <p:spPr bwMode="auto">
          <a:xfrm>
            <a:off x="6238876" y="2718264"/>
            <a:ext cx="4143372" cy="350696"/>
          </a:xfrm>
          <a:prstGeom prst="round2DiagRect">
            <a:avLst/>
          </a:prstGeom>
          <a:ln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uk-UA" b="1" i="0" dirty="0">
                <a:ln w="0"/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Жіноча консультація</a:t>
            </a:r>
          </a:p>
        </p:txBody>
      </p:sp>
      <p:sp>
        <p:nvSpPr>
          <p:cNvPr id="33" name="Прямоугольник с двумя скругленными противолежащими углами 32"/>
          <p:cNvSpPr/>
          <p:nvPr/>
        </p:nvSpPr>
        <p:spPr bwMode="auto">
          <a:xfrm>
            <a:off x="6238876" y="3150312"/>
            <a:ext cx="4143372" cy="350696"/>
          </a:xfrm>
          <a:prstGeom prst="round2DiagRect">
            <a:avLst/>
          </a:prstGeom>
          <a:ln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uk-UA" b="1" i="0" dirty="0">
                <a:ln w="0"/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Консультативно-діагностичний блок</a:t>
            </a:r>
          </a:p>
        </p:txBody>
      </p:sp>
      <p:sp>
        <p:nvSpPr>
          <p:cNvPr id="34" name="Прямоугольник с двумя скругленными противолежащими углами 33"/>
          <p:cNvSpPr/>
          <p:nvPr/>
        </p:nvSpPr>
        <p:spPr bwMode="auto">
          <a:xfrm>
            <a:off x="6238876" y="4014596"/>
            <a:ext cx="4143372" cy="350509"/>
          </a:xfrm>
          <a:prstGeom prst="round2DiagRect">
            <a:avLst/>
          </a:prstGeom>
          <a:ln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uk-UA" b="1" i="0" dirty="0">
                <a:ln w="0"/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Стаціонарні відділення</a:t>
            </a:r>
          </a:p>
        </p:txBody>
      </p:sp>
      <p:sp>
        <p:nvSpPr>
          <p:cNvPr id="35" name="Прямоугольник с двумя скругленными противолежащими углами 34"/>
          <p:cNvSpPr/>
          <p:nvPr/>
        </p:nvSpPr>
        <p:spPr bwMode="auto">
          <a:xfrm>
            <a:off x="6238876" y="3582548"/>
            <a:ext cx="4143372" cy="350509"/>
          </a:xfrm>
          <a:prstGeom prst="round2DiagRect">
            <a:avLst/>
          </a:prstGeom>
          <a:ln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uk-UA" b="1" i="0" dirty="0">
                <a:ln w="0"/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Пологові зали</a:t>
            </a:r>
          </a:p>
        </p:txBody>
      </p:sp>
      <p:sp>
        <p:nvSpPr>
          <p:cNvPr id="36" name="Прямоугольник с двумя скругленными противолежащими углами 35"/>
          <p:cNvSpPr/>
          <p:nvPr/>
        </p:nvSpPr>
        <p:spPr bwMode="auto">
          <a:xfrm>
            <a:off x="6238876" y="4443382"/>
            <a:ext cx="4143372" cy="785818"/>
          </a:xfrm>
          <a:prstGeom prst="round2DiagRect">
            <a:avLst/>
          </a:prstGeom>
          <a:ln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uk-UA" b="1" i="0" dirty="0">
                <a:ln w="0"/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Відділення інтенсивної терапії</a:t>
            </a:r>
          </a:p>
          <a:p>
            <a:pPr algn="ctr"/>
            <a:r>
              <a:rPr lang="uk-UA" b="1" i="0" dirty="0">
                <a:ln w="0"/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 виходжування недоношених </a:t>
            </a:r>
          </a:p>
          <a:p>
            <a:pPr algn="ctr"/>
            <a:r>
              <a:rPr lang="uk-UA" b="1" i="0" dirty="0">
                <a:ln w="0"/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 хворих новонароджених</a:t>
            </a:r>
          </a:p>
        </p:txBody>
      </p:sp>
      <p:sp>
        <p:nvSpPr>
          <p:cNvPr id="37" name="Скругленный прямоугольник 36"/>
          <p:cNvSpPr/>
          <p:nvPr/>
        </p:nvSpPr>
        <p:spPr bwMode="auto">
          <a:xfrm>
            <a:off x="4772878" y="5376042"/>
            <a:ext cx="5643602" cy="357214"/>
          </a:xfrm>
          <a:prstGeom prst="roundRect">
            <a:avLst/>
          </a:prstGeom>
          <a:ln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uk-UA" b="1" i="0" dirty="0">
                <a:ln w="0"/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Клініко-діагностичне відділення</a:t>
            </a:r>
          </a:p>
        </p:txBody>
      </p:sp>
      <p:sp>
        <p:nvSpPr>
          <p:cNvPr id="38" name="Скругленный прямоугольник 37"/>
          <p:cNvSpPr/>
          <p:nvPr/>
        </p:nvSpPr>
        <p:spPr bwMode="auto">
          <a:xfrm>
            <a:off x="2252598" y="5736082"/>
            <a:ext cx="5643602" cy="357214"/>
          </a:xfrm>
          <a:prstGeom prst="roundRect">
            <a:avLst/>
          </a:prstGeom>
          <a:ln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uk-UA" b="1" i="0" dirty="0">
                <a:ln w="0"/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Лікувально-реабілітаційне відділення</a:t>
            </a:r>
          </a:p>
        </p:txBody>
      </p:sp>
      <p:sp>
        <p:nvSpPr>
          <p:cNvPr id="39" name="Скругленный прямоугольник 38"/>
          <p:cNvSpPr/>
          <p:nvPr/>
        </p:nvSpPr>
        <p:spPr bwMode="auto">
          <a:xfrm>
            <a:off x="4630002" y="6096122"/>
            <a:ext cx="5786478" cy="357214"/>
          </a:xfrm>
          <a:prstGeom prst="roundRect">
            <a:avLst/>
          </a:prstGeom>
          <a:ln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uk-UA" b="1" i="0" dirty="0">
                <a:ln w="0"/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Централізована стерилізаційна</a:t>
            </a:r>
          </a:p>
        </p:txBody>
      </p:sp>
      <p:sp>
        <p:nvSpPr>
          <p:cNvPr id="40" name="Скругленный прямоугольник 39"/>
          <p:cNvSpPr/>
          <p:nvPr/>
        </p:nvSpPr>
        <p:spPr bwMode="auto">
          <a:xfrm>
            <a:off x="2207568" y="6456162"/>
            <a:ext cx="5715040" cy="357214"/>
          </a:xfrm>
          <a:prstGeom prst="roundRect">
            <a:avLst/>
          </a:prstGeom>
          <a:ln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uk-UA" b="1" i="0" dirty="0">
                <a:ln w="0"/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Молочна кухня, харчоблок</a:t>
            </a:r>
          </a:p>
        </p:txBody>
      </p:sp>
      <p:cxnSp>
        <p:nvCxnSpPr>
          <p:cNvPr id="43" name="Прямая соединительная линия 42"/>
          <p:cNvCxnSpPr>
            <a:stCxn id="19" idx="2"/>
          </p:cNvCxnSpPr>
          <p:nvPr/>
        </p:nvCxnSpPr>
        <p:spPr bwMode="auto">
          <a:xfrm rot="10800000">
            <a:off x="1524002" y="1337918"/>
            <a:ext cx="285721" cy="1588"/>
          </a:xfrm>
          <a:prstGeom prst="line">
            <a:avLst/>
          </a:prstGeom>
          <a:gradFill rotWithShape="1">
            <a:gsLst>
              <a:gs pos="0">
                <a:schemeClr val="bg2">
                  <a:gamma/>
                  <a:tint val="26667"/>
                  <a:invGamma/>
                </a:schemeClr>
              </a:gs>
              <a:gs pos="100000">
                <a:schemeClr val="bg2">
                  <a:alpha val="14999"/>
                </a:schemeClr>
              </a:gs>
            </a:gsLst>
            <a:lin ang="5400000" scaled="1"/>
          </a:gradFill>
          <a:ln>
            <a:noFill/>
          </a:ln>
          <a:effectLst>
            <a:outerShdw dist="35921" dir="2700000" algn="ctr" rotWithShape="0">
              <a:schemeClr val="bg2"/>
            </a:outerShdw>
          </a:effectLst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</p:cxnSp>
      <p:sp>
        <p:nvSpPr>
          <p:cNvPr id="25" name="Прямоугольник с двумя скругленными противолежащими углами 24"/>
          <p:cNvSpPr/>
          <p:nvPr/>
        </p:nvSpPr>
        <p:spPr bwMode="auto">
          <a:xfrm>
            <a:off x="1953198" y="4081062"/>
            <a:ext cx="4214810" cy="500066"/>
          </a:xfrm>
          <a:prstGeom prst="round2DiagRect">
            <a:avLst/>
          </a:prstGeom>
          <a:ln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uk-UA" b="1" i="0" dirty="0">
                <a:ln w="0"/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Стаціонарні відділення</a:t>
            </a:r>
          </a:p>
        </p:txBody>
      </p:sp>
      <p:sp>
        <p:nvSpPr>
          <p:cNvPr id="26" name="Прямоугольник с двумя скругленными противолежащими углами 25"/>
          <p:cNvSpPr/>
          <p:nvPr/>
        </p:nvSpPr>
        <p:spPr bwMode="auto">
          <a:xfrm>
            <a:off x="1953198" y="4729134"/>
            <a:ext cx="4214810" cy="500066"/>
          </a:xfrm>
          <a:prstGeom prst="round2DiagRect">
            <a:avLst/>
          </a:prstGeom>
          <a:ln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uk-UA" b="1" i="0" dirty="0">
                <a:ln w="0"/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Відділення анестезіології з палатами</a:t>
            </a:r>
          </a:p>
          <a:p>
            <a:pPr algn="ctr"/>
            <a:r>
              <a:rPr lang="uk-UA" b="1" i="0" dirty="0">
                <a:ln w="0"/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інтенсивної терапії для дітей</a:t>
            </a:r>
          </a:p>
        </p:txBody>
      </p:sp>
      <p:pic>
        <p:nvPicPr>
          <p:cNvPr id="27" name="Рисунок 2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328" y="32213"/>
            <a:ext cx="870593" cy="8507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Группа 15"/>
          <p:cNvGrpSpPr/>
          <p:nvPr/>
        </p:nvGrpSpPr>
        <p:grpSpPr>
          <a:xfrm>
            <a:off x="6277754" y="882966"/>
            <a:ext cx="5459859" cy="5603875"/>
            <a:chOff x="2959980" y="544067"/>
            <a:chExt cx="5603875" cy="5603875"/>
          </a:xfrm>
        </p:grpSpPr>
        <p:pic>
          <p:nvPicPr>
            <p:cNvPr id="3" name="Рисунок 2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959980" y="544067"/>
              <a:ext cx="5603875" cy="5603875"/>
            </a:xfrm>
            <a:prstGeom prst="rect">
              <a:avLst/>
            </a:prstGeom>
          </p:spPr>
        </p:pic>
        <p:sp>
          <p:nvSpPr>
            <p:cNvPr id="4" name="Прямоугольник 3"/>
            <p:cNvSpPr/>
            <p:nvPr/>
          </p:nvSpPr>
          <p:spPr>
            <a:xfrm>
              <a:off x="4621115" y="2054010"/>
              <a:ext cx="3942740" cy="269227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0" algn="ctr" defTabSz="1422400">
                <a:lnSpc>
                  <a:spcPct val="90000"/>
                </a:lnSpc>
                <a:spcAft>
                  <a:spcPct val="35000"/>
                </a:spcAft>
              </a:pPr>
              <a:r>
                <a:rPr lang="ru-RU" sz="3100" b="1" i="0" dirty="0"/>
                <a:t>633,75</a:t>
              </a:r>
            </a:p>
            <a:p>
              <a:pPr lvl="0" algn="ctr" defTabSz="1422400">
                <a:lnSpc>
                  <a:spcPct val="90000"/>
                </a:lnSpc>
                <a:spcAft>
                  <a:spcPct val="35000"/>
                </a:spcAft>
              </a:pPr>
              <a:endParaRPr lang="ru-RU" sz="2800" b="1" i="0" dirty="0"/>
            </a:p>
            <a:p>
              <a:pPr lvl="0" algn="ctr" defTabSz="1422400">
                <a:lnSpc>
                  <a:spcPct val="90000"/>
                </a:lnSpc>
                <a:spcAft>
                  <a:spcPct val="35000"/>
                </a:spcAft>
              </a:pPr>
              <a:r>
                <a:rPr lang="ru-RU" sz="2800" dirty="0">
                  <a:latin typeface="+mn-lt"/>
                </a:rPr>
                <a:t>  </a:t>
              </a:r>
              <a:r>
                <a:rPr lang="ru-RU" sz="2800" dirty="0" err="1">
                  <a:latin typeface="+mn-lt"/>
                </a:rPr>
                <a:t>фіз.осіб</a:t>
              </a:r>
              <a:r>
                <a:rPr lang="ru-RU" sz="2800" i="0" dirty="0"/>
                <a:t>  </a:t>
              </a:r>
              <a:r>
                <a:rPr lang="ru-RU" sz="2800" b="1" i="0" dirty="0"/>
                <a:t>-</a:t>
              </a:r>
              <a:r>
                <a:rPr lang="ru-RU" sz="2800" i="0" dirty="0"/>
                <a:t> </a:t>
              </a:r>
              <a:r>
                <a:rPr lang="ru-RU" sz="2800" b="1" i="0" dirty="0"/>
                <a:t>5</a:t>
              </a:r>
              <a:r>
                <a:rPr lang="en-US" sz="2800" b="1" i="0" dirty="0"/>
                <a:t>82</a:t>
              </a:r>
              <a:endParaRPr lang="ru-RU" sz="2800" b="1" i="0" dirty="0"/>
            </a:p>
            <a:p>
              <a:pPr lvl="0" algn="ctr" defTabSz="1422400">
                <a:lnSpc>
                  <a:spcPct val="90000"/>
                </a:lnSpc>
                <a:spcAft>
                  <a:spcPct val="35000"/>
                </a:spcAft>
              </a:pPr>
              <a:r>
                <a:rPr lang="uk-UA" sz="2800" dirty="0">
                  <a:latin typeface="+mn-lt"/>
                </a:rPr>
                <a:t>          вакансії</a:t>
              </a:r>
              <a:r>
                <a:rPr lang="uk-UA" sz="2800" i="0" dirty="0">
                  <a:latin typeface="+mn-lt"/>
                </a:rPr>
                <a:t>   </a:t>
              </a:r>
              <a:r>
                <a:rPr lang="uk-UA" sz="2800" i="0" dirty="0"/>
                <a:t>- </a:t>
              </a:r>
              <a:r>
                <a:rPr lang="en-US" sz="2800" b="1" i="0" dirty="0"/>
                <a:t>107,25</a:t>
              </a:r>
              <a:endParaRPr lang="uk-UA" sz="2800" b="1" i="0" dirty="0"/>
            </a:p>
            <a:p>
              <a:pPr lvl="0" algn="ctr" defTabSz="1422400">
                <a:lnSpc>
                  <a:spcPct val="90000"/>
                </a:lnSpc>
                <a:spcAft>
                  <a:spcPct val="35000"/>
                </a:spcAft>
              </a:pPr>
              <a:r>
                <a:rPr lang="uk-UA" sz="2800" dirty="0">
                  <a:latin typeface="+mn-lt"/>
                </a:rPr>
                <a:t>в </a:t>
              </a:r>
              <a:r>
                <a:rPr lang="uk-UA" sz="2800" dirty="0" err="1">
                  <a:latin typeface="+mn-lt"/>
                </a:rPr>
                <a:t>т.ч</a:t>
              </a:r>
              <a:r>
                <a:rPr lang="uk-UA" sz="2800" dirty="0">
                  <a:latin typeface="+mn-lt"/>
                </a:rPr>
                <a:t>. лікарі </a:t>
              </a:r>
              <a:r>
                <a:rPr lang="uk-UA" sz="2800" b="1" i="0" dirty="0">
                  <a:latin typeface="+mn-lt"/>
                </a:rPr>
                <a:t>-</a:t>
              </a:r>
              <a:r>
                <a:rPr lang="uk-UA" sz="2800" dirty="0">
                  <a:latin typeface="+mn-lt"/>
                </a:rPr>
                <a:t>  </a:t>
              </a:r>
              <a:r>
                <a:rPr lang="uk-UA" sz="2600" b="1" i="0" dirty="0"/>
                <a:t>40,25</a:t>
              </a:r>
              <a:endParaRPr lang="ru-RU" sz="2600" b="1" i="0" dirty="0"/>
            </a:p>
          </p:txBody>
        </p:sp>
      </p:grpSp>
      <p:sp>
        <p:nvSpPr>
          <p:cNvPr id="21506" name="Заголовок 1"/>
          <p:cNvSpPr>
            <a:spLocks noGrp="1"/>
          </p:cNvSpPr>
          <p:nvPr>
            <p:ph type="title"/>
          </p:nvPr>
        </p:nvSpPr>
        <p:spPr>
          <a:xfrm>
            <a:off x="2575626" y="263004"/>
            <a:ext cx="8379958" cy="728712"/>
          </a:xfrm>
        </p:spPr>
        <p:txBody>
          <a:bodyPr>
            <a:normAutofit/>
          </a:bodyPr>
          <a:lstStyle/>
          <a:p>
            <a:pPr eaLnBrk="1" hangingPunct="1"/>
            <a:r>
              <a:rPr lang="uk-UA" altLang="ru-RU" sz="2800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800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Ліжковий фонд та штатна чисельність 2019</a:t>
            </a:r>
            <a:endParaRPr lang="ru-RU" altLang="ru-RU" sz="2800" dirty="0">
              <a:ln w="9525">
                <a:solidFill>
                  <a:schemeClr val="bg1"/>
                </a:solidFill>
                <a:prstDash val="solid"/>
              </a:ln>
              <a:solidFill>
                <a:srgbClr val="008000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</a:endParaRPr>
          </a:p>
        </p:txBody>
      </p:sp>
      <p:sp>
        <p:nvSpPr>
          <p:cNvPr id="8" name="Заголовок 1"/>
          <p:cNvSpPr txBox="1">
            <a:spLocks/>
          </p:cNvSpPr>
          <p:nvPr/>
        </p:nvSpPr>
        <p:spPr>
          <a:xfrm>
            <a:off x="1038726" y="4061075"/>
            <a:ext cx="2952328" cy="776287"/>
          </a:xfrm>
          <a:prstGeom prst="rect">
            <a:avLst/>
          </a:prstGeom>
        </p:spPr>
        <p:txBody>
          <a:bodyPr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fontAlgn="auto">
              <a:spcAft>
                <a:spcPts val="0"/>
              </a:spcAft>
              <a:defRPr/>
            </a:pPr>
            <a:r>
              <a:rPr lang="uk-UA" sz="2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 Light" panose="020F0302020204030204" pitchFamily="34" charset="0"/>
              </a:rPr>
              <a:t>Фактично</a:t>
            </a:r>
            <a:r>
              <a:rPr lang="uk-UA" sz="3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 Light" panose="020F0302020204030204" pitchFamily="34" charset="0"/>
              </a:rPr>
              <a:t> </a:t>
            </a:r>
            <a:r>
              <a:rPr lang="uk-UA" sz="2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 Light" panose="020F0302020204030204" pitchFamily="34" charset="0"/>
              </a:rPr>
              <a:t>ліжок</a:t>
            </a:r>
            <a:endParaRPr lang="ru-RU" sz="2800" b="1" dirty="0">
              <a:solidFill>
                <a:schemeClr val="tx1">
                  <a:lumMod val="65000"/>
                  <a:lumOff val="35000"/>
                </a:schemeClr>
              </a:solidFill>
              <a:latin typeface="Calibri Light" panose="020F0302020204030204" pitchFamily="34" charset="0"/>
            </a:endParaRPr>
          </a:p>
        </p:txBody>
      </p:sp>
      <p:graphicFrame>
        <p:nvGraphicFramePr>
          <p:cNvPr id="34" name="Объект 30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4191785206"/>
              </p:ext>
            </p:extLst>
          </p:nvPr>
        </p:nvGraphicFramePr>
        <p:xfrm>
          <a:off x="516961" y="2000873"/>
          <a:ext cx="3240000" cy="130352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35" name="Объект 30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78988007"/>
              </p:ext>
            </p:extLst>
          </p:nvPr>
        </p:nvGraphicFramePr>
        <p:xfrm>
          <a:off x="3287688" y="4449219"/>
          <a:ext cx="3347642" cy="22479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graphicFrame>
        <p:nvGraphicFramePr>
          <p:cNvPr id="36" name="Объект 30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83606161"/>
              </p:ext>
            </p:extLst>
          </p:nvPr>
        </p:nvGraphicFramePr>
        <p:xfrm>
          <a:off x="3329449" y="1528688"/>
          <a:ext cx="3347642" cy="22479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3" r:lo="rId14" r:qs="rId15" r:cs="rId16"/>
          </a:graphicData>
        </a:graphic>
      </p:graphicFrame>
      <p:graphicFrame>
        <p:nvGraphicFramePr>
          <p:cNvPr id="41" name="Объект 30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76316927"/>
              </p:ext>
            </p:extLst>
          </p:nvPr>
        </p:nvGraphicFramePr>
        <p:xfrm>
          <a:off x="516961" y="4923938"/>
          <a:ext cx="3240000" cy="12984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8" r:lo="rId19" r:qs="rId20" r:cs="rId21"/>
          </a:graphicData>
        </a:graphic>
      </p:graphicFrame>
      <p:sp>
        <p:nvSpPr>
          <p:cNvPr id="42" name="Заголовок 1"/>
          <p:cNvSpPr txBox="1">
            <a:spLocks/>
          </p:cNvSpPr>
          <p:nvPr/>
        </p:nvSpPr>
        <p:spPr>
          <a:xfrm>
            <a:off x="819453" y="1308891"/>
            <a:ext cx="3390874" cy="574724"/>
          </a:xfrm>
          <a:prstGeom prst="rect">
            <a:avLst/>
          </a:prstGeom>
        </p:spPr>
        <p:txBody>
          <a:bodyPr>
            <a:normAutofit fontScale="925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fontAlgn="auto">
              <a:spcAft>
                <a:spcPts val="0"/>
              </a:spcAft>
              <a:defRPr/>
            </a:pPr>
            <a:r>
              <a:rPr lang="uk-UA" sz="30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 Light" panose="020F0302020204030204" pitchFamily="34" charset="0"/>
              </a:rPr>
              <a:t>Затверджено</a:t>
            </a:r>
            <a:r>
              <a:rPr lang="uk-UA" sz="3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 Light" panose="020F0302020204030204" pitchFamily="34" charset="0"/>
              </a:rPr>
              <a:t> </a:t>
            </a:r>
            <a:r>
              <a:rPr lang="uk-UA" sz="30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 Light" panose="020F0302020204030204" pitchFamily="34" charset="0"/>
              </a:rPr>
              <a:t>ліжок</a:t>
            </a:r>
            <a:endParaRPr lang="ru-RU" sz="3000" b="1" dirty="0">
              <a:solidFill>
                <a:schemeClr val="tx1">
                  <a:lumMod val="65000"/>
                  <a:lumOff val="35000"/>
                </a:schemeClr>
              </a:solidFill>
              <a:latin typeface="Calibri Light" panose="020F0302020204030204" pitchFamily="34" charset="0"/>
            </a:endParaRPr>
          </a:p>
        </p:txBody>
      </p:sp>
      <p:sp>
        <p:nvSpPr>
          <p:cNvPr id="43" name="Заголовок 1"/>
          <p:cNvSpPr txBox="1">
            <a:spLocks/>
          </p:cNvSpPr>
          <p:nvPr/>
        </p:nvSpPr>
        <p:spPr>
          <a:xfrm>
            <a:off x="8256240" y="1412776"/>
            <a:ext cx="3390874" cy="574724"/>
          </a:xfrm>
          <a:prstGeom prst="rect">
            <a:avLst/>
          </a:prstGeom>
        </p:spPr>
        <p:txBody>
          <a:bodyPr>
            <a:normAutofit fontScale="85000" lnSpcReduction="100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fontAlgn="auto">
              <a:spcAft>
                <a:spcPts val="0"/>
              </a:spcAft>
              <a:defRPr/>
            </a:pPr>
            <a:r>
              <a:rPr lang="uk-UA" sz="30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 Light" panose="020F0302020204030204" pitchFamily="34" charset="0"/>
              </a:rPr>
              <a:t>Затверджено</a:t>
            </a:r>
            <a:r>
              <a:rPr lang="uk-UA" sz="3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 Light" panose="020F0302020204030204" pitchFamily="34" charset="0"/>
              </a:rPr>
              <a:t> штат</a:t>
            </a:r>
            <a:endParaRPr lang="ru-RU" sz="3000" b="1" dirty="0">
              <a:solidFill>
                <a:schemeClr val="tx1">
                  <a:lumMod val="65000"/>
                  <a:lumOff val="35000"/>
                </a:schemeClr>
              </a:solidFill>
              <a:latin typeface="Calibri Light" panose="020F0302020204030204" pitchFamily="34" charset="0"/>
            </a:endParaRPr>
          </a:p>
        </p:txBody>
      </p:sp>
      <p:pic>
        <p:nvPicPr>
          <p:cNvPr id="14" name="Рисунок 13"/>
          <p:cNvPicPr>
            <a:picLocks noChangeAspect="1"/>
          </p:cNvPicPr>
          <p:nvPr/>
        </p:nvPicPr>
        <p:blipFill>
          <a:blip r:embed="rId2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328" y="32213"/>
            <a:ext cx="870593" cy="8507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34211979"/>
      </p:ext>
    </p:extLst>
  </p:cSld>
  <p:clrMapOvr>
    <a:masterClrMapping/>
  </p:clrMapOvr>
  <p:transition spd="slow"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51384" y="1287924"/>
            <a:ext cx="11377264" cy="5453444"/>
          </a:xfrm>
        </p:spPr>
        <p:txBody>
          <a:bodyPr>
            <a:noAutofit/>
          </a:bodyPr>
          <a:lstStyle/>
          <a:p>
            <a:pPr marL="662940" lvl="1" indent="-342900">
              <a:lnSpc>
                <a:spcPct val="100000"/>
              </a:lnSpc>
              <a:buFont typeface="Wingdings" panose="05000000000000000000" pitchFamily="2" charset="2"/>
              <a:buChar char="ü"/>
            </a:pPr>
            <a:r>
              <a:rPr lang="uk-UA" sz="2400" dirty="0">
                <a:latin typeface="+mj-lt"/>
                <a:ea typeface="+mj-ea"/>
                <a:cs typeface="+mj-cs"/>
              </a:rPr>
              <a:t>Автономізація закладу:</a:t>
            </a:r>
            <a:r>
              <a:rPr lang="uk-UA" sz="2000" dirty="0">
                <a:solidFill>
                  <a:schemeClr val="tx1"/>
                </a:solidFill>
                <a:latin typeface="Calibri Light" pitchFamily="34" charset="0"/>
                <a:cs typeface="Arial" charset="0"/>
              </a:rPr>
              <a:t> з 01.10.2018 року реорганізовано шляхом перетворення в КНП “Вінницька міська клінічна лікарня “Центр матері та дитини”.</a:t>
            </a:r>
            <a:endParaRPr lang="en-US" sz="2000" dirty="0">
              <a:solidFill>
                <a:schemeClr val="tx1"/>
              </a:solidFill>
              <a:latin typeface="Calibri Light" pitchFamily="34" charset="0"/>
              <a:cs typeface="Arial" charset="0"/>
            </a:endParaRPr>
          </a:p>
          <a:p>
            <a:pPr marL="662940" lvl="1" indent="-342900">
              <a:lnSpc>
                <a:spcPct val="100000"/>
              </a:lnSpc>
              <a:buFont typeface="Wingdings" panose="05000000000000000000" pitchFamily="2" charset="2"/>
              <a:buChar char="ü"/>
            </a:pPr>
            <a:r>
              <a:rPr lang="uk-UA" sz="2400" dirty="0">
                <a:latin typeface="+mj-lt"/>
                <a:ea typeface="+mj-ea"/>
                <a:cs typeface="+mj-cs"/>
              </a:rPr>
              <a:t>Комп'ютеризація закладу:</a:t>
            </a:r>
            <a:r>
              <a:rPr lang="uk-UA" sz="2000" dirty="0">
                <a:solidFill>
                  <a:schemeClr val="tx1"/>
                </a:solidFill>
                <a:latin typeface="Calibri Light" pitchFamily="34" charset="0"/>
                <a:cs typeface="Arial" charset="0"/>
              </a:rPr>
              <a:t> 104 робочих місця з МІС “Доктор Елекс”  </a:t>
            </a:r>
          </a:p>
          <a:p>
            <a:pPr marL="662940" lvl="1" indent="-342900">
              <a:lnSpc>
                <a:spcPct val="100000"/>
              </a:lnSpc>
              <a:buFont typeface="Wingdings" panose="05000000000000000000" pitchFamily="2" charset="2"/>
              <a:buChar char="ü"/>
            </a:pPr>
            <a:r>
              <a:rPr lang="uk-UA" sz="2400" dirty="0">
                <a:latin typeface="+mj-lt"/>
                <a:ea typeface="+mj-ea"/>
                <a:cs typeface="+mj-cs"/>
              </a:rPr>
              <a:t>Заклад підключено до ЦБД </a:t>
            </a:r>
            <a:r>
              <a:rPr lang="en-US" sz="2400" dirty="0">
                <a:latin typeface="+mj-lt"/>
                <a:ea typeface="+mj-ea"/>
                <a:cs typeface="+mj-cs"/>
              </a:rPr>
              <a:t>E</a:t>
            </a:r>
            <a:r>
              <a:rPr lang="ru-RU" sz="2400" dirty="0">
                <a:latin typeface="+mj-lt"/>
                <a:ea typeface="+mj-ea"/>
                <a:cs typeface="+mj-cs"/>
              </a:rPr>
              <a:t>СОЗ </a:t>
            </a:r>
            <a:r>
              <a:rPr lang="en-US" sz="2400" dirty="0">
                <a:latin typeface="+mj-lt"/>
                <a:ea typeface="+mj-ea"/>
                <a:cs typeface="+mj-cs"/>
              </a:rPr>
              <a:t>EHE</a:t>
            </a:r>
            <a:r>
              <a:rPr lang="uk-UA" sz="2400" dirty="0">
                <a:latin typeface="+mj-lt"/>
                <a:ea typeface="+mj-ea"/>
                <a:cs typeface="+mj-cs"/>
              </a:rPr>
              <a:t>А</a:t>
            </a:r>
            <a:r>
              <a:rPr lang="en-US" sz="2400" dirty="0">
                <a:latin typeface="+mj-lt"/>
                <a:ea typeface="+mj-ea"/>
                <a:cs typeface="+mj-cs"/>
              </a:rPr>
              <a:t>LTH </a:t>
            </a:r>
            <a:r>
              <a:rPr lang="uk-UA" sz="2000" dirty="0">
                <a:solidFill>
                  <a:schemeClr val="tx1"/>
                </a:solidFill>
                <a:latin typeface="Calibri Light" pitchFamily="34" charset="0"/>
                <a:cs typeface="Arial" charset="0"/>
              </a:rPr>
              <a:t>через МІС “Доктор Елекс” </a:t>
            </a:r>
          </a:p>
          <a:p>
            <a:pPr marL="662940" lvl="1" indent="-342900">
              <a:lnSpc>
                <a:spcPct val="100000"/>
              </a:lnSpc>
              <a:buFont typeface="Wingdings" panose="05000000000000000000" pitchFamily="2" charset="2"/>
              <a:buChar char="ü"/>
            </a:pPr>
            <a:r>
              <a:rPr lang="uk-UA" sz="2400" dirty="0">
                <a:latin typeface="+mj-lt"/>
                <a:ea typeface="+mj-ea"/>
                <a:cs typeface="+mj-cs"/>
              </a:rPr>
              <a:t>Наявність дозвільних документів: </a:t>
            </a:r>
            <a:r>
              <a:rPr lang="uk-UA" sz="2000" dirty="0">
                <a:solidFill>
                  <a:schemeClr val="tx1"/>
                </a:solidFill>
                <a:latin typeface="Calibri Light" pitchFamily="34" charset="0"/>
                <a:cs typeface="Arial" charset="0"/>
              </a:rPr>
              <a:t>ліцензія на медичну практику, ліцензія на роботу з наркотичними засобами та прекурсорами</a:t>
            </a:r>
          </a:p>
          <a:p>
            <a:pPr marL="662940" lvl="1" indent="-342900">
              <a:buClr>
                <a:srgbClr val="FF0000"/>
              </a:buClr>
              <a:buSzPct val="100000"/>
              <a:buFont typeface="Calibri Light" panose="020F0302020204030204" pitchFamily="34" charset="0"/>
              <a:buChar char="‼"/>
            </a:pPr>
            <a:r>
              <a:rPr lang="uk-UA" sz="2000" b="1" dirty="0">
                <a:solidFill>
                  <a:schemeClr val="tx1"/>
                </a:solidFill>
                <a:latin typeface="Calibri Light" pitchFamily="34" charset="0"/>
                <a:cs typeface="Arial" charset="0"/>
              </a:rPr>
              <a:t>«</a:t>
            </a:r>
            <a:r>
              <a:rPr lang="uk-UA" sz="2000" b="1" i="1" dirty="0">
                <a:solidFill>
                  <a:schemeClr val="tx1"/>
                </a:solidFill>
                <a:latin typeface="Calibri Light" pitchFamily="34" charset="0"/>
                <a:cs typeface="Arial" charset="0"/>
              </a:rPr>
              <a:t>Забороняється вимагати та отримувати оплату за медичні послуги, які надаються відповідно до Договору, з джерел, не передбачених Договором</a:t>
            </a:r>
            <a:r>
              <a:rPr lang="uk-UA" sz="2000" b="1" dirty="0">
                <a:solidFill>
                  <a:schemeClr val="tx1"/>
                </a:solidFill>
                <a:latin typeface="Calibri Light" pitchFamily="34" charset="0"/>
                <a:cs typeface="Arial" charset="0"/>
              </a:rPr>
              <a:t>» - Постанова КМУ</a:t>
            </a:r>
          </a:p>
          <a:p>
            <a:pPr marL="662940" lvl="1" indent="-342900">
              <a:buClr>
                <a:srgbClr val="FF0000"/>
              </a:buClr>
              <a:buSzPct val="100000"/>
              <a:buFont typeface="Calibri Light" panose="020F0302020204030204" pitchFamily="34" charset="0"/>
              <a:buChar char="‼"/>
            </a:pPr>
            <a:r>
              <a:rPr lang="uk-UA" sz="2000" b="1" dirty="0">
                <a:solidFill>
                  <a:schemeClr val="tx1"/>
                </a:solidFill>
                <a:latin typeface="Calibri Light" pitchFamily="34" charset="0"/>
                <a:cs typeface="Arial" charset="0"/>
              </a:rPr>
              <a:t>«</a:t>
            </a:r>
            <a:r>
              <a:rPr lang="uk-UA" sz="2000" b="1" i="1" dirty="0">
                <a:solidFill>
                  <a:schemeClr val="tx1"/>
                </a:solidFill>
                <a:latin typeface="Calibri Light" pitchFamily="34" charset="0"/>
                <a:cs typeface="Arial" charset="0"/>
              </a:rPr>
              <a:t>Надавачі медичних послуг зобов'язані забезпечити наявність та застосування … всіх лікарських засобів, медичних виробів та витратних матеріалів, передбачених Національним переліком основних лікарських засобів</a:t>
            </a:r>
            <a:r>
              <a:rPr lang="uk-UA" sz="2000" b="1" dirty="0">
                <a:solidFill>
                  <a:schemeClr val="tx1"/>
                </a:solidFill>
                <a:latin typeface="Calibri Light" pitchFamily="34" charset="0"/>
                <a:cs typeface="Arial" charset="0"/>
              </a:rPr>
              <a:t>» - Постанова КМУ</a:t>
            </a:r>
          </a:p>
          <a:p>
            <a:pPr marL="662940" lvl="1" indent="-342900">
              <a:buClr>
                <a:srgbClr val="FF0000"/>
              </a:buClr>
              <a:buSzPct val="100000"/>
              <a:buFont typeface="Calibri Light" panose="020F0302020204030204" pitchFamily="34" charset="0"/>
              <a:buChar char="‼"/>
            </a:pPr>
            <a:r>
              <a:rPr lang="uk-UA" sz="2000" b="1" dirty="0">
                <a:solidFill>
                  <a:schemeClr val="tx1"/>
                </a:solidFill>
                <a:latin typeface="Calibri Light" pitchFamily="34" charset="0"/>
                <a:cs typeface="Arial" charset="0"/>
              </a:rPr>
              <a:t>«</a:t>
            </a:r>
            <a:r>
              <a:rPr lang="uk-UA" sz="2000" b="1" i="1" dirty="0">
                <a:solidFill>
                  <a:schemeClr val="tx1"/>
                </a:solidFill>
                <a:latin typeface="Calibri Light" pitchFamily="34" charset="0"/>
                <a:cs typeface="Arial" charset="0"/>
              </a:rPr>
              <a:t>Запланована кількість медичних послуг … за відповідним ПМП зменшується </a:t>
            </a:r>
            <a:r>
              <a:rPr lang="uk-UA" sz="2000" b="1" i="1" dirty="0" err="1">
                <a:solidFill>
                  <a:schemeClr val="tx1"/>
                </a:solidFill>
                <a:latin typeface="Calibri Light" pitchFamily="34" charset="0"/>
                <a:cs typeface="Arial" charset="0"/>
              </a:rPr>
              <a:t>пропорційно</a:t>
            </a:r>
            <a:r>
              <a:rPr lang="uk-UA" sz="2000" b="1" i="1" dirty="0">
                <a:solidFill>
                  <a:schemeClr val="tx1"/>
                </a:solidFill>
                <a:latin typeface="Calibri Light" pitchFamily="34" charset="0"/>
                <a:cs typeface="Arial" charset="0"/>
              </a:rPr>
              <a:t> до загальної запланованої НСЗУ кількості медичних послуг</a:t>
            </a:r>
            <a:r>
              <a:rPr lang="uk-UA" sz="2000" b="1" dirty="0">
                <a:solidFill>
                  <a:schemeClr val="tx1"/>
                </a:solidFill>
                <a:latin typeface="Calibri Light" pitchFamily="34" charset="0"/>
                <a:cs typeface="Arial" charset="0"/>
              </a:rPr>
              <a:t>…» - Постанова КМУ</a:t>
            </a:r>
          </a:p>
          <a:p>
            <a:pPr marL="662940" lvl="1" indent="-342900">
              <a:buClr>
                <a:srgbClr val="FF0000"/>
              </a:buClr>
              <a:buSzPct val="100000"/>
              <a:buFont typeface="Calibri Light" panose="020F0302020204030204" pitchFamily="34" charset="0"/>
              <a:buChar char="‼"/>
            </a:pPr>
            <a:r>
              <a:rPr lang="uk-UA" sz="2000" b="1" dirty="0">
                <a:solidFill>
                  <a:schemeClr val="tx1"/>
                </a:solidFill>
                <a:latin typeface="Calibri Light" pitchFamily="34" charset="0"/>
                <a:cs typeface="Arial" charset="0"/>
              </a:rPr>
              <a:t>«… </a:t>
            </a:r>
            <a:r>
              <a:rPr lang="uk-UA" sz="2000" b="1" i="1" dirty="0">
                <a:solidFill>
                  <a:schemeClr val="tx1"/>
                </a:solidFill>
                <a:latin typeface="Calibri Light" pitchFamily="34" charset="0"/>
                <a:cs typeface="Arial" charset="0"/>
              </a:rPr>
              <a:t>тариф за медичні послуги … зменшується </a:t>
            </a:r>
            <a:r>
              <a:rPr lang="uk-UA" sz="2000" b="1" i="1" dirty="0" err="1">
                <a:solidFill>
                  <a:schemeClr val="tx1"/>
                </a:solidFill>
                <a:latin typeface="Calibri Light" pitchFamily="34" charset="0"/>
                <a:cs typeface="Arial" charset="0"/>
              </a:rPr>
              <a:t>пропорційно</a:t>
            </a:r>
            <a:r>
              <a:rPr lang="uk-UA" sz="2000" b="1" i="1" dirty="0">
                <a:solidFill>
                  <a:schemeClr val="tx1"/>
                </a:solidFill>
                <a:latin typeface="Calibri Light" pitchFamily="34" charset="0"/>
                <a:cs typeface="Arial" charset="0"/>
              </a:rPr>
              <a:t> сумі бюджетних </a:t>
            </a:r>
            <a:r>
              <a:rPr lang="uk-UA" sz="2000" b="1" i="1">
                <a:solidFill>
                  <a:schemeClr val="tx1"/>
                </a:solidFill>
                <a:latin typeface="Calibri Light" pitchFamily="34" charset="0"/>
                <a:cs typeface="Arial" charset="0"/>
              </a:rPr>
              <a:t>асигнувань…»</a:t>
            </a:r>
            <a:endParaRPr lang="uk-UA" sz="2000" b="1" i="1" dirty="0">
              <a:solidFill>
                <a:schemeClr val="tx1"/>
              </a:solidFill>
              <a:latin typeface="Calibri Light" pitchFamily="34" charset="0"/>
              <a:cs typeface="Arial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503712" y="764704"/>
            <a:ext cx="533433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altLang="ru-RU" sz="28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 Light" pitchFamily="34" charset="0"/>
              </a:rPr>
              <a:t>Відповідність умовам НСЗУ</a:t>
            </a:r>
            <a:endParaRPr lang="ru-RU" sz="2800" dirty="0">
              <a:solidFill>
                <a:srgbClr val="0070C0"/>
              </a:solidFill>
            </a:endParaRP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2139709" y="116632"/>
            <a:ext cx="8056595" cy="93610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fontAlgn="auto">
              <a:spcAft>
                <a:spcPts val="0"/>
              </a:spcAft>
            </a:pPr>
            <a:r>
              <a:rPr lang="uk-UA" sz="3600" b="1" i="0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8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Підписання договору з НСЗУ</a:t>
            </a: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328" y="32213"/>
            <a:ext cx="870593" cy="8507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83432" y="1052737"/>
            <a:ext cx="10297144" cy="472386"/>
          </a:xfrm>
        </p:spPr>
        <p:txBody>
          <a:bodyPr>
            <a:normAutofit fontScale="90000"/>
          </a:bodyPr>
          <a:lstStyle/>
          <a:p>
            <a:pPr algn="ctr"/>
            <a:r>
              <a:rPr lang="uk-UA" sz="3400" b="1" dirty="0">
                <a:solidFill>
                  <a:schemeClr val="accent2">
                    <a:lumMod val="75000"/>
                  </a:schemeClr>
                </a:solidFill>
                <a:latin typeface="Calibri Light"/>
              </a:rPr>
              <a:t>    </a:t>
            </a:r>
            <a:r>
              <a:rPr lang="uk-UA" sz="27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 Light" pitchFamily="34" charset="0"/>
                <a:ea typeface="+mn-ea"/>
                <a:cs typeface="Arial" charset="0"/>
              </a:rPr>
              <a:t>Невідповідність вимогам до пакетів медичних послуг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983432" y="1988840"/>
            <a:ext cx="10801200" cy="4909887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uk-UA" dirty="0">
                <a:solidFill>
                  <a:schemeClr val="tx1"/>
                </a:solidFill>
                <a:latin typeface="Calibri Light" pitchFamily="34" charset="0"/>
                <a:cs typeface="Arial" charset="0"/>
              </a:rPr>
              <a:t>Даний пакет послуг за пріоритетним тарифом може надаватись при: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uk-UA" dirty="0" err="1">
                <a:solidFill>
                  <a:schemeClr val="tx1"/>
                </a:solidFill>
                <a:latin typeface="Calibri Light" pitchFamily="34" charset="0"/>
                <a:cs typeface="Arial" charset="0"/>
              </a:rPr>
              <a:t>дооснащення</a:t>
            </a:r>
            <a:r>
              <a:rPr lang="uk-UA" dirty="0">
                <a:solidFill>
                  <a:schemeClr val="tx1"/>
                </a:solidFill>
                <a:latin typeface="Calibri Light" pitchFamily="34" charset="0"/>
                <a:cs typeface="Arial" charset="0"/>
              </a:rPr>
              <a:t> відділення інтенсивної терапії та виходжування недоношених та хворих новонароджених медичним обладнанням (апарат УЗД з </a:t>
            </a:r>
            <a:r>
              <a:rPr lang="uk-UA" dirty="0" err="1">
                <a:solidFill>
                  <a:schemeClr val="tx1"/>
                </a:solidFill>
                <a:latin typeface="Calibri Light" pitchFamily="34" charset="0"/>
                <a:cs typeface="Arial" charset="0"/>
              </a:rPr>
              <a:t>неонатальними</a:t>
            </a:r>
            <a:r>
              <a:rPr lang="uk-UA" dirty="0">
                <a:solidFill>
                  <a:schemeClr val="tx1"/>
                </a:solidFill>
                <a:latin typeface="Calibri Light" pitchFamily="34" charset="0"/>
                <a:cs typeface="Arial" charset="0"/>
              </a:rPr>
              <a:t> датчиками, гематологічним, біохімічним та газовим аналізаторами, аудіометром) - </a:t>
            </a:r>
            <a:r>
              <a:rPr lang="uk-UA" b="1" dirty="0">
                <a:latin typeface="Calibri Light" pitchFamily="34" charset="0"/>
              </a:rPr>
              <a:t>7,1</a:t>
            </a:r>
            <a:r>
              <a:rPr lang="uk-UA" dirty="0">
                <a:latin typeface="Calibri Light" pitchFamily="34" charset="0"/>
              </a:rPr>
              <a:t> </a:t>
            </a:r>
            <a:r>
              <a:rPr lang="uk-UA" b="1" dirty="0" err="1">
                <a:latin typeface="Calibri Light" pitchFamily="34" charset="0"/>
              </a:rPr>
              <a:t>млн.грн</a:t>
            </a:r>
            <a:r>
              <a:rPr lang="uk-UA" b="1" dirty="0">
                <a:latin typeface="Calibri Light" pitchFamily="34" charset="0"/>
              </a:rPr>
              <a:t> (план 2020 – 4,8 </a:t>
            </a:r>
            <a:r>
              <a:rPr lang="uk-UA" b="1" dirty="0" err="1">
                <a:latin typeface="Calibri Light" pitchFamily="34" charset="0"/>
              </a:rPr>
              <a:t>млн.грн</a:t>
            </a:r>
            <a:r>
              <a:rPr lang="uk-UA" b="1" dirty="0">
                <a:latin typeface="Calibri Light" pitchFamily="34" charset="0"/>
              </a:rPr>
              <a:t>)</a:t>
            </a:r>
            <a:endParaRPr lang="uk-UA" dirty="0">
              <a:solidFill>
                <a:schemeClr val="tx1"/>
              </a:solidFill>
              <a:latin typeface="Calibri Light" pitchFamily="34" charset="0"/>
              <a:cs typeface="Arial" charset="0"/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uk-UA" dirty="0">
                <a:solidFill>
                  <a:schemeClr val="tx1"/>
                </a:solidFill>
                <a:latin typeface="Calibri Light" pitchFamily="34" charset="0"/>
                <a:cs typeface="Arial" charset="0"/>
              </a:rPr>
              <a:t>відкриття та оснащення відділення постнатальної реабілітації та другого етапу виходжування недоношених – </a:t>
            </a:r>
            <a:r>
              <a:rPr lang="uk-UA" b="1" dirty="0">
                <a:solidFill>
                  <a:schemeClr val="tx1"/>
                </a:solidFill>
                <a:latin typeface="Calibri Light" pitchFamily="34" charset="0"/>
                <a:cs typeface="Arial" charset="0"/>
              </a:rPr>
              <a:t>630,0 </a:t>
            </a:r>
            <a:r>
              <a:rPr lang="uk-UA" b="1" dirty="0" err="1">
                <a:solidFill>
                  <a:schemeClr val="tx1"/>
                </a:solidFill>
                <a:latin typeface="Calibri Light" pitchFamily="34" charset="0"/>
                <a:cs typeface="Arial" charset="0"/>
              </a:rPr>
              <a:t>тис.грн</a:t>
            </a:r>
            <a:endParaRPr lang="uk-UA" b="1" dirty="0">
              <a:solidFill>
                <a:schemeClr val="tx1"/>
              </a:solidFill>
              <a:latin typeface="Calibri Light" pitchFamily="34" charset="0"/>
              <a:cs typeface="Arial" charset="0"/>
            </a:endParaRPr>
          </a:p>
          <a:p>
            <a:pPr algn="ctr">
              <a:buClr>
                <a:schemeClr val="accent1">
                  <a:lumMod val="75000"/>
                </a:schemeClr>
              </a:buClr>
            </a:pPr>
            <a:r>
              <a:rPr lang="uk-UA" sz="240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Хірургічні операції дорослим та дітям у стаціонарних умовах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uk-UA" dirty="0" err="1">
                <a:solidFill>
                  <a:schemeClr val="tx1"/>
                </a:solidFill>
                <a:latin typeface="Calibri Light" pitchFamily="34" charset="0"/>
                <a:cs typeface="Arial" charset="0"/>
              </a:rPr>
              <a:t>Недооснащення</a:t>
            </a:r>
            <a:r>
              <a:rPr lang="uk-UA" dirty="0">
                <a:solidFill>
                  <a:schemeClr val="tx1"/>
                </a:solidFill>
                <a:latin typeface="Calibri Light" pitchFamily="34" charset="0"/>
                <a:cs typeface="Arial" charset="0"/>
              </a:rPr>
              <a:t> ендоскопічним обладнанням закладу не дозволяє застосовувати коригувальний коефіцієнт </a:t>
            </a:r>
            <a:r>
              <a:rPr lang="uk-UA" b="1" dirty="0">
                <a:solidFill>
                  <a:schemeClr val="tx1"/>
                </a:solidFill>
                <a:latin typeface="Calibri Light" pitchFamily="34" charset="0"/>
                <a:cs typeface="Arial" charset="0"/>
              </a:rPr>
              <a:t>1,3</a:t>
            </a:r>
            <a:r>
              <a:rPr lang="uk-UA" dirty="0">
                <a:solidFill>
                  <a:schemeClr val="tx1"/>
                </a:solidFill>
                <a:latin typeface="Calibri Light" pitchFamily="34" charset="0"/>
                <a:cs typeface="Arial" charset="0"/>
              </a:rPr>
              <a:t> при наданні цілодобової допомоги за даним пакетом.</a:t>
            </a:r>
          </a:p>
          <a:p>
            <a:pPr algn="ctr">
              <a:buClr>
                <a:schemeClr val="accent1">
                  <a:lumMod val="75000"/>
                </a:schemeClr>
              </a:buClr>
            </a:pPr>
            <a:r>
              <a:rPr lang="uk-UA" sz="2400" dirty="0" err="1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Мамографія</a:t>
            </a:r>
            <a:r>
              <a:rPr lang="uk-UA" sz="240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 грудних залоз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uk-UA" dirty="0">
                <a:solidFill>
                  <a:schemeClr val="tx1"/>
                </a:solidFill>
                <a:latin typeface="Calibri Light" pitchFamily="34" charset="0"/>
                <a:cs typeface="Arial" charset="0"/>
              </a:rPr>
              <a:t>Відсутність цифрового </a:t>
            </a:r>
            <a:r>
              <a:rPr lang="uk-UA" dirty="0" err="1">
                <a:solidFill>
                  <a:schemeClr val="tx1"/>
                </a:solidFill>
                <a:latin typeface="Calibri Light" pitchFamily="34" charset="0"/>
                <a:cs typeface="Arial" charset="0"/>
              </a:rPr>
              <a:t>мамографа</a:t>
            </a:r>
            <a:r>
              <a:rPr lang="uk-UA" dirty="0">
                <a:solidFill>
                  <a:schemeClr val="tx1"/>
                </a:solidFill>
                <a:latin typeface="Calibri Light" pitchFamily="34" charset="0"/>
                <a:cs typeface="Arial" charset="0"/>
              </a:rPr>
              <a:t> або </a:t>
            </a:r>
            <a:r>
              <a:rPr lang="uk-UA" dirty="0" err="1">
                <a:solidFill>
                  <a:schemeClr val="tx1"/>
                </a:solidFill>
                <a:latin typeface="Calibri Light" pitchFamily="34" charset="0"/>
                <a:cs typeface="Arial" charset="0"/>
              </a:rPr>
              <a:t>оцифровувача</a:t>
            </a:r>
            <a:r>
              <a:rPr lang="uk-UA" dirty="0">
                <a:solidFill>
                  <a:schemeClr val="tx1"/>
                </a:solidFill>
                <a:latin typeface="Calibri Light" pitchFamily="34" charset="0"/>
                <a:cs typeface="Arial" charset="0"/>
              </a:rPr>
              <a:t> не дозволяє заключити  Договір за даним пакетом</a:t>
            </a:r>
          </a:p>
          <a:p>
            <a:pPr algn="ctr">
              <a:buClr>
                <a:schemeClr val="accent1">
                  <a:lumMod val="75000"/>
                </a:schemeClr>
              </a:buClr>
            </a:pPr>
            <a:r>
              <a:rPr lang="uk-UA" sz="240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Стаціонарна та мобільна паліативна медична допомога дорослим і дітям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uk-UA" sz="2100" dirty="0">
                <a:solidFill>
                  <a:schemeClr val="tx1"/>
                </a:solidFill>
                <a:latin typeface="Calibri Light" pitchFamily="34" charset="0"/>
                <a:cs typeface="Arial" charset="0"/>
              </a:rPr>
              <a:t>Обов'язкова спеціальна підготовка медичного персоналу з надання паліативної допомоги</a:t>
            </a:r>
          </a:p>
          <a:p>
            <a:endParaRPr lang="uk-UA" u="sng" dirty="0"/>
          </a:p>
        </p:txBody>
      </p:sp>
      <p:sp>
        <p:nvSpPr>
          <p:cNvPr id="5" name="TextBox 4"/>
          <p:cNvSpPr txBox="1"/>
          <p:nvPr/>
        </p:nvSpPr>
        <p:spPr>
          <a:xfrm>
            <a:off x="1127448" y="1521061"/>
            <a:ext cx="10513168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ctr">
              <a:buClr>
                <a:schemeClr val="accent1">
                  <a:lumMod val="75000"/>
                </a:schemeClr>
              </a:buClr>
              <a:buFont typeface="Arial" panose="020B0604020202020204" pitchFamily="34" charset="0"/>
              <a:buChar char="•"/>
            </a:pPr>
            <a:r>
              <a:rPr lang="uk-UA" sz="2400" i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Медична допомога новонародженим у складних </a:t>
            </a:r>
            <a:r>
              <a:rPr lang="uk-UA" sz="2400" i="0" dirty="0" err="1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неонатальних</a:t>
            </a:r>
            <a:r>
              <a:rPr lang="uk-UA" sz="2400" i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 випадках</a:t>
            </a:r>
          </a:p>
          <a:p>
            <a:pPr algn="ctr"/>
            <a:endParaRPr lang="ru-RU" i="0" dirty="0"/>
          </a:p>
        </p:txBody>
      </p:sp>
      <p:sp>
        <p:nvSpPr>
          <p:cNvPr id="9" name="Заголовок 1"/>
          <p:cNvSpPr txBox="1">
            <a:spLocks/>
          </p:cNvSpPr>
          <p:nvPr/>
        </p:nvSpPr>
        <p:spPr>
          <a:xfrm>
            <a:off x="2071853" y="228978"/>
            <a:ext cx="8056595" cy="96777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fontAlgn="auto">
              <a:spcAft>
                <a:spcPts val="0"/>
              </a:spcAft>
            </a:pPr>
            <a:r>
              <a:rPr lang="uk-UA" sz="3600" b="1" i="0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8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Підписання договору з НСЗУ</a:t>
            </a:r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328" y="32213"/>
            <a:ext cx="870593" cy="8507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2495600" y="-4516"/>
            <a:ext cx="8056595" cy="97287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fontAlgn="auto">
              <a:spcAft>
                <a:spcPts val="0"/>
              </a:spcAft>
            </a:pPr>
            <a:r>
              <a:rPr lang="uk-UA" sz="3600" b="1" i="0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8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Підписання договору з НСЗУ</a:t>
            </a:r>
          </a:p>
        </p:txBody>
      </p:sp>
      <p:graphicFrame>
        <p:nvGraphicFramePr>
          <p:cNvPr id="9" name="Схема 8"/>
          <p:cNvGraphicFramePr/>
          <p:nvPr>
            <p:extLst>
              <p:ext uri="{D42A27DB-BD31-4B8C-83A1-F6EECF244321}">
                <p14:modId xmlns:p14="http://schemas.microsoft.com/office/powerpoint/2010/main" val="1931394654"/>
              </p:ext>
            </p:extLst>
          </p:nvPr>
        </p:nvGraphicFramePr>
        <p:xfrm>
          <a:off x="435071" y="745046"/>
          <a:ext cx="6912768" cy="410445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1" name="Прямоугольник 10"/>
          <p:cNvSpPr/>
          <p:nvPr/>
        </p:nvSpPr>
        <p:spPr>
          <a:xfrm>
            <a:off x="4960776" y="1246961"/>
            <a:ext cx="6463816" cy="9848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indent="0">
              <a:buSzPct val="100000"/>
              <a:buNone/>
            </a:pPr>
            <a:r>
              <a:rPr lang="uk-UA" dirty="0"/>
              <a:t>Запланована вартість медичних послуг 2020р: 1 120*8 136,03 = </a:t>
            </a:r>
            <a:r>
              <a:rPr lang="uk-UA" sz="2000" dirty="0">
                <a:solidFill>
                  <a:srgbClr val="FF0000"/>
                </a:solidFill>
              </a:rPr>
              <a:t>9 112 354 грн</a:t>
            </a:r>
          </a:p>
          <a:p>
            <a:pPr marL="0" indent="0">
              <a:buSzPct val="100000"/>
              <a:buNone/>
            </a:pPr>
            <a:r>
              <a:rPr lang="uk-UA" sz="2000" dirty="0"/>
              <a:t>за місяць – 125*8 136,03 = </a:t>
            </a:r>
            <a:r>
              <a:rPr lang="uk-UA" sz="2000" dirty="0">
                <a:solidFill>
                  <a:srgbClr val="FF0000"/>
                </a:solidFill>
              </a:rPr>
              <a:t>1 017 004 грн </a:t>
            </a:r>
          </a:p>
        </p:txBody>
      </p:sp>
      <p:sp>
        <p:nvSpPr>
          <p:cNvPr id="12" name="Прямоугольник 11"/>
          <p:cNvSpPr/>
          <p:nvPr/>
        </p:nvSpPr>
        <p:spPr>
          <a:xfrm>
            <a:off x="4943872" y="899428"/>
            <a:ext cx="7152455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indent="0">
              <a:buSzPct val="100000"/>
              <a:buNone/>
            </a:pPr>
            <a:r>
              <a:rPr lang="uk-UA" sz="2000" dirty="0"/>
              <a:t>Ставка на пролікований випадок – </a:t>
            </a:r>
            <a:r>
              <a:rPr lang="uk-UA" sz="2000" dirty="0">
                <a:solidFill>
                  <a:srgbClr val="FF0000"/>
                </a:solidFill>
              </a:rPr>
              <a:t>8 136,03 грн</a:t>
            </a:r>
          </a:p>
        </p:txBody>
      </p:sp>
      <p:graphicFrame>
        <p:nvGraphicFramePr>
          <p:cNvPr id="13" name="Таблица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01910742"/>
              </p:ext>
            </p:extLst>
          </p:nvPr>
        </p:nvGraphicFramePr>
        <p:xfrm>
          <a:off x="1703512" y="4149080"/>
          <a:ext cx="10153128" cy="2148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9614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9614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9614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5618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1216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09634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uk-UA" dirty="0"/>
                        <a:t>Підрозділ</a:t>
                      </a:r>
                      <a:endParaRPr lang="ru-RU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/>
                        <a:t>К-сть шт.</a:t>
                      </a:r>
                      <a:r>
                        <a:rPr lang="uk-UA" baseline="0" dirty="0"/>
                        <a:t> од</a:t>
                      </a:r>
                      <a:endParaRPr lang="ru-RU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/>
                        <a:t>Зайнято</a:t>
                      </a:r>
                      <a:endParaRPr lang="ru-RU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/>
                        <a:t>Нараховано з/п за січень</a:t>
                      </a:r>
                      <a:endParaRPr lang="ru-RU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/>
                        <a:t>Очікувані оклади</a:t>
                      </a:r>
                      <a:endParaRPr lang="ru-RU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/>
                        <a:t>Задіяно в ПМП</a:t>
                      </a:r>
                      <a:endParaRPr lang="ru-RU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b="1" dirty="0"/>
                        <a:t>Пологове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>
                          <a:latin typeface="Comic Sans MS" panose="030F0702030302020204" pitchFamily="66" charset="0"/>
                        </a:rPr>
                        <a:t>45,5</a:t>
                      </a:r>
                      <a:endParaRPr lang="ru-RU" dirty="0">
                        <a:latin typeface="Comic Sans MS" panose="030F0702030302020204" pitchFamily="66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>
                          <a:latin typeface="Comic Sans MS" panose="030F0702030302020204" pitchFamily="66" charset="0"/>
                        </a:rPr>
                        <a:t>44,75</a:t>
                      </a:r>
                      <a:endParaRPr lang="ru-RU" dirty="0">
                        <a:latin typeface="Comic Sans MS" panose="030F0702030302020204" pitchFamily="66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>
                          <a:latin typeface="Comic Sans MS" panose="030F0702030302020204" pitchFamily="66" charset="0"/>
                        </a:rPr>
                        <a:t>253 832</a:t>
                      </a:r>
                      <a:endParaRPr lang="ru-RU" dirty="0">
                        <a:latin typeface="Comic Sans MS" panose="030F0702030302020204" pitchFamily="66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>
                          <a:latin typeface="Comic Sans MS" panose="030F0702030302020204" pitchFamily="66" charset="0"/>
                        </a:rPr>
                        <a:t>291 054</a:t>
                      </a:r>
                      <a:endParaRPr lang="ru-RU" dirty="0">
                        <a:latin typeface="Comic Sans MS" panose="030F0702030302020204" pitchFamily="66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omic Sans MS" panose="030F0702030302020204" pitchFamily="66" charset="0"/>
                        </a:rPr>
                        <a:t>8,0+4,96+4,7</a:t>
                      </a:r>
                      <a:r>
                        <a:rPr lang="uk-UA" sz="1600" dirty="0">
                          <a:latin typeface="Comic Sans MS" panose="030F0702030302020204" pitchFamily="66" charset="0"/>
                        </a:rPr>
                        <a:t>5</a:t>
                      </a:r>
                      <a:r>
                        <a:rPr lang="en-US" dirty="0">
                          <a:latin typeface="Comic Sans MS" panose="030F0702030302020204" pitchFamily="66" charset="0"/>
                        </a:rPr>
                        <a:t>=</a:t>
                      </a:r>
                      <a:r>
                        <a:rPr lang="en-US" dirty="0">
                          <a:solidFill>
                            <a:srgbClr val="FF0000"/>
                          </a:solidFill>
                          <a:latin typeface="Comic Sans MS" panose="030F0702030302020204" pitchFamily="66" charset="0"/>
                        </a:rPr>
                        <a:t>18,0</a:t>
                      </a:r>
                      <a:endParaRPr lang="ru-RU" dirty="0">
                        <a:solidFill>
                          <a:srgbClr val="FF0000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uk-UA" b="1" dirty="0"/>
                        <a:t>АВ з ПІТ</a:t>
                      </a:r>
                      <a:endParaRPr lang="ru-RU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>
                          <a:latin typeface="Comic Sans MS" panose="030F0702030302020204" pitchFamily="66" charset="0"/>
                        </a:rPr>
                        <a:t>32,75</a:t>
                      </a:r>
                      <a:endParaRPr lang="ru-RU" dirty="0">
                        <a:latin typeface="Comic Sans MS" panose="030F0702030302020204" pitchFamily="66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>
                          <a:latin typeface="Comic Sans MS" panose="030F0702030302020204" pitchFamily="66" charset="0"/>
                        </a:rPr>
                        <a:t>25,75</a:t>
                      </a:r>
                      <a:endParaRPr lang="ru-RU" dirty="0">
                        <a:latin typeface="Comic Sans MS" panose="030F0702030302020204" pitchFamily="66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>
                          <a:latin typeface="Comic Sans MS" panose="030F0702030302020204" pitchFamily="66" charset="0"/>
                        </a:rPr>
                        <a:t>163 660</a:t>
                      </a:r>
                      <a:endParaRPr lang="ru-RU" dirty="0">
                        <a:latin typeface="Comic Sans MS" panose="030F0702030302020204" pitchFamily="66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>
                          <a:latin typeface="Comic Sans MS" panose="030F0702030302020204" pitchFamily="66" charset="0"/>
                        </a:rPr>
                        <a:t>181 127</a:t>
                      </a:r>
                      <a:endParaRPr lang="ru-RU" dirty="0">
                        <a:latin typeface="Comic Sans MS" panose="030F0702030302020204" pitchFamily="66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omic Sans MS" panose="030F0702030302020204" pitchFamily="66" charset="0"/>
                        </a:rPr>
                        <a:t>8,0+4,96+4,7</a:t>
                      </a:r>
                      <a:r>
                        <a:rPr lang="uk-UA" sz="1600" dirty="0">
                          <a:latin typeface="Comic Sans MS" panose="030F0702030302020204" pitchFamily="66" charset="0"/>
                        </a:rPr>
                        <a:t>5</a:t>
                      </a:r>
                      <a:r>
                        <a:rPr lang="en-US" sz="1600" dirty="0">
                          <a:latin typeface="Comic Sans MS" panose="030F0702030302020204" pitchFamily="66" charset="0"/>
                        </a:rPr>
                        <a:t>=</a:t>
                      </a:r>
                      <a:r>
                        <a:rPr lang="en-US" sz="1800" dirty="0">
                          <a:solidFill>
                            <a:srgbClr val="FF0000"/>
                          </a:solidFill>
                          <a:latin typeface="Comic Sans MS" panose="030F0702030302020204" pitchFamily="66" charset="0"/>
                        </a:rPr>
                        <a:t>18,0</a:t>
                      </a:r>
                      <a:endParaRPr lang="ru-RU" sz="1800" dirty="0">
                        <a:solidFill>
                          <a:srgbClr val="FF0000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uk-UA" b="1" dirty="0"/>
                        <a:t>Сумісне</a:t>
                      </a:r>
                      <a:endParaRPr lang="ru-RU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>
                          <a:latin typeface="Comic Sans MS" panose="030F0702030302020204" pitchFamily="66" charset="0"/>
                        </a:rPr>
                        <a:t>42</a:t>
                      </a:r>
                      <a:r>
                        <a:rPr lang="ru-RU" dirty="0">
                          <a:latin typeface="Comic Sans MS" panose="030F0702030302020204" pitchFamily="66" charset="0"/>
                        </a:rPr>
                        <a:t>,25</a:t>
                      </a:r>
                      <a:endParaRPr lang="uk-UA" dirty="0">
                        <a:latin typeface="Comic Sans MS" panose="030F0702030302020204" pitchFamily="66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>
                          <a:latin typeface="Comic Sans MS" panose="030F0702030302020204" pitchFamily="66" charset="0"/>
                        </a:rPr>
                        <a:t>34,50</a:t>
                      </a:r>
                      <a:endParaRPr lang="ru-RU" dirty="0">
                        <a:latin typeface="Comic Sans MS" panose="030F0702030302020204" pitchFamily="66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>
                          <a:latin typeface="Comic Sans MS" panose="030F0702030302020204" pitchFamily="66" charset="0"/>
                        </a:rPr>
                        <a:t>199 718</a:t>
                      </a:r>
                      <a:endParaRPr lang="ru-RU" dirty="0">
                        <a:latin typeface="Comic Sans MS" panose="030F0702030302020204" pitchFamily="66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>
                          <a:latin typeface="Comic Sans MS" panose="030F0702030302020204" pitchFamily="66" charset="0"/>
                        </a:rPr>
                        <a:t>214 778</a:t>
                      </a:r>
                      <a:endParaRPr lang="ru-RU" dirty="0">
                        <a:latin typeface="Comic Sans MS" panose="030F0702030302020204" pitchFamily="66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omic Sans MS" panose="030F0702030302020204" pitchFamily="66" charset="0"/>
                        </a:rPr>
                        <a:t>1,0+4,96+4,7</a:t>
                      </a:r>
                      <a:r>
                        <a:rPr lang="uk-UA" sz="1600" dirty="0">
                          <a:latin typeface="Comic Sans MS" panose="030F0702030302020204" pitchFamily="66" charset="0"/>
                        </a:rPr>
                        <a:t>5</a:t>
                      </a:r>
                      <a:r>
                        <a:rPr lang="en-US" dirty="0">
                          <a:latin typeface="Comic Sans MS" panose="030F0702030302020204" pitchFamily="66" charset="0"/>
                        </a:rPr>
                        <a:t>=</a:t>
                      </a:r>
                      <a:r>
                        <a:rPr lang="en-US" dirty="0">
                          <a:solidFill>
                            <a:srgbClr val="FF0000"/>
                          </a:solidFill>
                          <a:latin typeface="Comic Sans MS" panose="030F0702030302020204" pitchFamily="66" charset="0"/>
                        </a:rPr>
                        <a:t>11,0</a:t>
                      </a:r>
                      <a:endParaRPr lang="ru-RU" dirty="0">
                        <a:solidFill>
                          <a:srgbClr val="FF0000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b="1" dirty="0"/>
                        <a:t>РАЗОМ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>
                          <a:latin typeface="Comic Sans MS" panose="030F0702030302020204" pitchFamily="66" charset="0"/>
                        </a:rPr>
                        <a:t>120,5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>
                          <a:solidFill>
                            <a:srgbClr val="FF0000"/>
                          </a:solidFill>
                          <a:latin typeface="Comic Sans MS" panose="030F0702030302020204" pitchFamily="66" charset="0"/>
                        </a:rPr>
                        <a:t>105,0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mic Sans MS" panose="030F0702030302020204" pitchFamily="66" charset="0"/>
                        </a:rPr>
                        <a:t>617</a:t>
                      </a:r>
                      <a:r>
                        <a:rPr lang="uk-UA" b="1" dirty="0">
                          <a:latin typeface="Comic Sans MS" panose="030F0702030302020204" pitchFamily="66" charset="0"/>
                        </a:rPr>
                        <a:t> </a:t>
                      </a:r>
                      <a:r>
                        <a:rPr lang="en-US" b="1" dirty="0">
                          <a:latin typeface="Comic Sans MS" panose="030F0702030302020204" pitchFamily="66" charset="0"/>
                        </a:rPr>
                        <a:t>210</a:t>
                      </a:r>
                      <a:endParaRPr lang="ru-RU" b="1" dirty="0">
                        <a:latin typeface="Comic Sans MS" panose="030F0702030302020204" pitchFamily="66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mic Sans MS" panose="030F0702030302020204" pitchFamily="66" charset="0"/>
                        </a:rPr>
                        <a:t>686</a:t>
                      </a:r>
                      <a:r>
                        <a:rPr lang="uk-UA" b="1" dirty="0">
                          <a:latin typeface="Comic Sans MS" panose="030F0702030302020204" pitchFamily="66" charset="0"/>
                        </a:rPr>
                        <a:t> </a:t>
                      </a:r>
                      <a:r>
                        <a:rPr lang="en-US" b="1" dirty="0">
                          <a:latin typeface="Comic Sans MS" panose="030F0702030302020204" pitchFamily="66" charset="0"/>
                        </a:rPr>
                        <a:t>959</a:t>
                      </a:r>
                      <a:endParaRPr lang="ru-RU" b="1" dirty="0">
                        <a:latin typeface="Comic Sans MS" panose="030F0702030302020204" pitchFamily="66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>
                          <a:solidFill>
                            <a:srgbClr val="FF0000"/>
                          </a:solidFill>
                          <a:latin typeface="Comic Sans MS" panose="030F0702030302020204" pitchFamily="66" charset="0"/>
                        </a:rPr>
                        <a:t>47,0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14" name="TextBox 13"/>
          <p:cNvSpPr txBox="1"/>
          <p:nvPr/>
        </p:nvSpPr>
        <p:spPr>
          <a:xfrm>
            <a:off x="8760296" y="2640975"/>
            <a:ext cx="2952328" cy="1508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600" b="1" i="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Посадовий оклад</a:t>
            </a:r>
            <a:r>
              <a:rPr lang="uk-UA" sz="1600" b="1" i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uk-UA" sz="1600" b="1" i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Лікар – 4 723*1,9 = 8 974</a:t>
            </a:r>
          </a:p>
          <a:p>
            <a:r>
              <a:rPr lang="uk-UA" sz="1600" b="1" i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Мед.сестра</a:t>
            </a:r>
            <a:r>
              <a:rPr lang="uk-UA" sz="1600" b="1" i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4723*1,5 = 7 085</a:t>
            </a:r>
          </a:p>
          <a:p>
            <a:r>
              <a:rPr lang="uk-UA" sz="1600" b="1" i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Мол.м</a:t>
            </a:r>
            <a:r>
              <a:rPr lang="uk-UA" sz="1600" b="1" i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/с - 4723</a:t>
            </a:r>
          </a:p>
          <a:p>
            <a:r>
              <a:rPr lang="uk-UA" sz="2800" b="1" i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800" b="1" i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" name="Рисунок 9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328" y="32213"/>
            <a:ext cx="870593" cy="8507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2138809" y="140925"/>
            <a:ext cx="8056595" cy="97287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fontAlgn="auto">
              <a:spcAft>
                <a:spcPts val="0"/>
              </a:spcAft>
            </a:pPr>
            <a:r>
              <a:rPr lang="uk-UA" sz="3600" b="1" i="0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8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Підписання договору з НСЗУ</a:t>
            </a:r>
          </a:p>
        </p:txBody>
      </p:sp>
      <p:graphicFrame>
        <p:nvGraphicFramePr>
          <p:cNvPr id="9" name="Схема 8"/>
          <p:cNvGraphicFramePr/>
          <p:nvPr>
            <p:extLst>
              <p:ext uri="{D42A27DB-BD31-4B8C-83A1-F6EECF244321}">
                <p14:modId xmlns:p14="http://schemas.microsoft.com/office/powerpoint/2010/main" val="116034366"/>
              </p:ext>
            </p:extLst>
          </p:nvPr>
        </p:nvGraphicFramePr>
        <p:xfrm>
          <a:off x="839416" y="1196753"/>
          <a:ext cx="6912768" cy="410445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1" name="Прямоугольник 10"/>
          <p:cNvSpPr/>
          <p:nvPr/>
        </p:nvSpPr>
        <p:spPr>
          <a:xfrm>
            <a:off x="1055440" y="3501008"/>
            <a:ext cx="1072919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indent="0">
              <a:buSzPct val="100000"/>
              <a:buNone/>
            </a:pPr>
            <a:r>
              <a:rPr lang="uk-UA" dirty="0"/>
              <a:t>Запланована вартість медичних послуг 2020р:</a:t>
            </a:r>
            <a:endParaRPr lang="en-US" dirty="0"/>
          </a:p>
          <a:p>
            <a:pPr marL="0" indent="0">
              <a:buSzPct val="100000"/>
              <a:buNone/>
            </a:pPr>
            <a:r>
              <a:rPr lang="en-US" dirty="0"/>
              <a:t>&lt; 1500 – 25*29 678,86*3 320 </a:t>
            </a:r>
            <a:r>
              <a:rPr lang="en-US" dirty="0">
                <a:solidFill>
                  <a:srgbClr val="FF0000"/>
                </a:solidFill>
              </a:rPr>
              <a:t>= 2 463 345 </a:t>
            </a:r>
            <a:r>
              <a:rPr lang="uk-UA" dirty="0">
                <a:solidFill>
                  <a:srgbClr val="FF0000"/>
                </a:solidFill>
              </a:rPr>
              <a:t>грн</a:t>
            </a:r>
          </a:p>
          <a:p>
            <a:pPr marL="0" indent="0">
              <a:buSzPct val="100000"/>
              <a:buNone/>
            </a:pPr>
            <a:r>
              <a:rPr lang="en-US" dirty="0"/>
              <a:t>&gt;</a:t>
            </a:r>
            <a:r>
              <a:rPr lang="uk-UA" dirty="0"/>
              <a:t> 1500 – 305*29 678,86*0,879 </a:t>
            </a:r>
            <a:r>
              <a:rPr lang="uk-UA" dirty="0">
                <a:solidFill>
                  <a:srgbClr val="FF0000"/>
                </a:solidFill>
              </a:rPr>
              <a:t>= 7 956 754 грн</a:t>
            </a:r>
          </a:p>
        </p:txBody>
      </p:sp>
      <p:sp>
        <p:nvSpPr>
          <p:cNvPr id="12" name="Прямоугольник 11"/>
          <p:cNvSpPr/>
          <p:nvPr/>
        </p:nvSpPr>
        <p:spPr>
          <a:xfrm>
            <a:off x="5447928" y="899428"/>
            <a:ext cx="66484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indent="0">
              <a:buSzPct val="100000"/>
              <a:buNone/>
            </a:pPr>
            <a:r>
              <a:rPr lang="uk-UA" dirty="0"/>
              <a:t>Ставка на пролікований випадок – </a:t>
            </a:r>
            <a:r>
              <a:rPr lang="uk-UA" dirty="0">
                <a:solidFill>
                  <a:srgbClr val="FF0000"/>
                </a:solidFill>
              </a:rPr>
              <a:t>29 678,86 грн</a:t>
            </a:r>
          </a:p>
        </p:txBody>
      </p:sp>
      <p:graphicFrame>
        <p:nvGraphicFramePr>
          <p:cNvPr id="13" name="Таблица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94523520"/>
              </p:ext>
            </p:extLst>
          </p:nvPr>
        </p:nvGraphicFramePr>
        <p:xfrm>
          <a:off x="911424" y="4581128"/>
          <a:ext cx="10945217" cy="2113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7382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0228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1689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8843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71689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64688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uk-UA" dirty="0"/>
                        <a:t>Підрозділ</a:t>
                      </a:r>
                      <a:endParaRPr lang="ru-RU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/>
                        <a:t>К-сть шт.</a:t>
                      </a:r>
                      <a:r>
                        <a:rPr lang="uk-UA" baseline="0" dirty="0"/>
                        <a:t> од</a:t>
                      </a:r>
                      <a:endParaRPr lang="ru-RU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/>
                        <a:t>Зайнято</a:t>
                      </a:r>
                      <a:endParaRPr lang="ru-RU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/>
                        <a:t>Нараховано з/п за січень</a:t>
                      </a:r>
                      <a:endParaRPr lang="ru-RU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/>
                        <a:t>Очікувані оклади</a:t>
                      </a:r>
                      <a:endParaRPr lang="ru-RU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/>
                        <a:t>Задіяно в ПМП</a:t>
                      </a:r>
                      <a:endParaRPr lang="ru-RU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6448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b="1" dirty="0"/>
                        <a:t>ВІТВНХН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>
                          <a:latin typeface="Comic Sans MS" panose="030F0702030302020204" pitchFamily="66" charset="0"/>
                        </a:rPr>
                        <a:t>34,75</a:t>
                      </a:r>
                      <a:endParaRPr lang="ru-RU" dirty="0">
                        <a:latin typeface="Comic Sans MS" panose="030F0702030302020204" pitchFamily="66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>
                          <a:latin typeface="Comic Sans MS" panose="030F0702030302020204" pitchFamily="66" charset="0"/>
                        </a:rPr>
                        <a:t>29,00</a:t>
                      </a:r>
                      <a:endParaRPr lang="ru-RU" dirty="0">
                        <a:latin typeface="Comic Sans MS" panose="030F0702030302020204" pitchFamily="66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>
                          <a:latin typeface="Comic Sans MS" panose="030F0702030302020204" pitchFamily="66" charset="0"/>
                        </a:rPr>
                        <a:t>231 344</a:t>
                      </a:r>
                      <a:endParaRPr lang="ru-RU" dirty="0">
                        <a:latin typeface="Comic Sans MS" panose="030F0702030302020204" pitchFamily="66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>
                          <a:latin typeface="Comic Sans MS" panose="030F0702030302020204" pitchFamily="66" charset="0"/>
                        </a:rPr>
                        <a:t>203 679</a:t>
                      </a:r>
                      <a:endParaRPr lang="ru-RU" dirty="0">
                        <a:latin typeface="Comic Sans MS" panose="030F0702030302020204" pitchFamily="66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latin typeface="Comic Sans MS" panose="030F0702030302020204" pitchFamily="66" charset="0"/>
                        </a:rPr>
                        <a:t>5,0+5,0+4,75=</a:t>
                      </a:r>
                      <a:r>
                        <a:rPr lang="ru-RU" dirty="0">
                          <a:solidFill>
                            <a:srgbClr val="FF0000"/>
                          </a:solidFill>
                          <a:latin typeface="Comic Sans MS" panose="030F0702030302020204" pitchFamily="66" charset="0"/>
                        </a:rPr>
                        <a:t>14,75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25688">
                <a:tc>
                  <a:txBody>
                    <a:bodyPr/>
                    <a:lstStyle/>
                    <a:p>
                      <a:pPr algn="ctr"/>
                      <a:r>
                        <a:rPr lang="uk-UA" b="1" dirty="0"/>
                        <a:t>Сумісне</a:t>
                      </a:r>
                      <a:endParaRPr lang="ru-RU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>
                          <a:latin typeface="Comic Sans MS" panose="030F0702030302020204" pitchFamily="66" charset="0"/>
                        </a:rPr>
                        <a:t>42,25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>
                          <a:latin typeface="Comic Sans MS" panose="030F0702030302020204" pitchFamily="66" charset="0"/>
                        </a:rPr>
                        <a:t>34,50</a:t>
                      </a:r>
                      <a:endParaRPr lang="ru-RU" dirty="0">
                        <a:latin typeface="Comic Sans MS" panose="030F0702030302020204" pitchFamily="66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>
                          <a:latin typeface="Comic Sans MS" panose="030F0702030302020204" pitchFamily="66" charset="0"/>
                        </a:rPr>
                        <a:t>199 718</a:t>
                      </a:r>
                      <a:endParaRPr lang="ru-RU" dirty="0">
                        <a:latin typeface="Comic Sans MS" panose="030F0702030302020204" pitchFamily="66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>
                          <a:latin typeface="Comic Sans MS" panose="030F0702030302020204" pitchFamily="66" charset="0"/>
                        </a:rPr>
                        <a:t>214 778</a:t>
                      </a:r>
                      <a:endParaRPr lang="ru-RU" dirty="0">
                        <a:latin typeface="Comic Sans MS" panose="030F0702030302020204" pitchFamily="66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latin typeface="Comic Sans MS" panose="030F0702030302020204" pitchFamily="66" charset="0"/>
                        </a:rPr>
                        <a:t>5,0+5,0+4,75=</a:t>
                      </a:r>
                      <a:r>
                        <a:rPr lang="ru-RU" dirty="0">
                          <a:solidFill>
                            <a:srgbClr val="FF0000"/>
                          </a:solidFill>
                          <a:latin typeface="Comic Sans MS" panose="030F0702030302020204" pitchFamily="66" charset="0"/>
                        </a:rPr>
                        <a:t>14,75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b="1" dirty="0"/>
                        <a:t>ВПН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>
                          <a:latin typeface="Comic Sans MS" panose="030F0702030302020204" pitchFamily="66" charset="0"/>
                        </a:rPr>
                        <a:t>22,50</a:t>
                      </a:r>
                      <a:endParaRPr lang="ru-RU" dirty="0">
                        <a:latin typeface="Comic Sans MS" panose="030F0702030302020204" pitchFamily="66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>
                          <a:latin typeface="Comic Sans MS" panose="030F0702030302020204" pitchFamily="66" charset="0"/>
                        </a:rPr>
                        <a:t>20,00</a:t>
                      </a:r>
                      <a:endParaRPr lang="ru-RU" dirty="0">
                        <a:latin typeface="Comic Sans MS" panose="030F0702030302020204" pitchFamily="66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>
                          <a:latin typeface="Comic Sans MS" panose="030F0702030302020204" pitchFamily="66" charset="0"/>
                        </a:rPr>
                        <a:t>140 352</a:t>
                      </a:r>
                      <a:endParaRPr lang="ru-RU" dirty="0">
                        <a:latin typeface="Comic Sans MS" panose="030F0702030302020204" pitchFamily="66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>
                          <a:latin typeface="Comic Sans MS" panose="030F0702030302020204" pitchFamily="66" charset="0"/>
                        </a:rPr>
                        <a:t>130 827</a:t>
                      </a:r>
                      <a:endParaRPr lang="ru-RU" dirty="0">
                        <a:latin typeface="Comic Sans MS" panose="030F0702030302020204" pitchFamily="66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latin typeface="Comic Sans MS" panose="030F0702030302020204" pitchFamily="66" charset="0"/>
                        </a:rPr>
                        <a:t>5,0+5,0+4,75=</a:t>
                      </a:r>
                      <a:r>
                        <a:rPr lang="ru-RU" dirty="0">
                          <a:solidFill>
                            <a:srgbClr val="FF0000"/>
                          </a:solidFill>
                          <a:latin typeface="Comic Sans MS" panose="030F0702030302020204" pitchFamily="66" charset="0"/>
                        </a:rPr>
                        <a:t>14,75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b="1" dirty="0"/>
                        <a:t>РАЗОМ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>
                          <a:latin typeface="Comic Sans MS" panose="030F0702030302020204" pitchFamily="66" charset="0"/>
                        </a:rPr>
                        <a:t>99,5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>
                          <a:solidFill>
                            <a:srgbClr val="FF0000"/>
                          </a:solidFill>
                          <a:latin typeface="Comic Sans MS" panose="030F0702030302020204" pitchFamily="66" charset="0"/>
                        </a:rPr>
                        <a:t>83,5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>
                          <a:latin typeface="Comic Sans MS" panose="030F0702030302020204" pitchFamily="66" charset="0"/>
                        </a:rPr>
                        <a:t>571 414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>
                          <a:latin typeface="Comic Sans MS" panose="030F0702030302020204" pitchFamily="66" charset="0"/>
                        </a:rPr>
                        <a:t>549 284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>
                          <a:solidFill>
                            <a:srgbClr val="FF0000"/>
                          </a:solidFill>
                          <a:latin typeface="Comic Sans MS" panose="030F0702030302020204" pitchFamily="66" charset="0"/>
                        </a:rPr>
                        <a:t>44,25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8161124" y="1201353"/>
            <a:ext cx="419957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/>
              <a:t>Коригувальні коефіцієнти:</a:t>
            </a:r>
          </a:p>
          <a:p>
            <a:r>
              <a:rPr lang="en-US" dirty="0"/>
              <a:t>&lt;</a:t>
            </a:r>
            <a:r>
              <a:rPr lang="uk-UA" dirty="0"/>
              <a:t> </a:t>
            </a:r>
            <a:r>
              <a:rPr lang="en-US" dirty="0"/>
              <a:t>1500 </a:t>
            </a:r>
            <a:r>
              <a:rPr lang="uk-UA" dirty="0"/>
              <a:t>г – </a:t>
            </a:r>
            <a:r>
              <a:rPr lang="uk-UA" dirty="0">
                <a:solidFill>
                  <a:srgbClr val="FF0000"/>
                </a:solidFill>
              </a:rPr>
              <a:t>3,320</a:t>
            </a:r>
          </a:p>
          <a:p>
            <a:r>
              <a:rPr lang="en-US" dirty="0"/>
              <a:t>&gt;</a:t>
            </a:r>
            <a:r>
              <a:rPr lang="uk-UA" dirty="0"/>
              <a:t> 1500 г – </a:t>
            </a:r>
            <a:r>
              <a:rPr lang="uk-UA" dirty="0">
                <a:solidFill>
                  <a:srgbClr val="FF0000"/>
                </a:solidFill>
              </a:rPr>
              <a:t>0,879</a:t>
            </a:r>
            <a:r>
              <a:rPr lang="uk-UA" dirty="0"/>
              <a:t> </a:t>
            </a:r>
            <a:endParaRPr lang="ru-RU" dirty="0"/>
          </a:p>
        </p:txBody>
      </p:sp>
      <p:sp>
        <p:nvSpPr>
          <p:cNvPr id="3" name="Правая фигурная скобка 2"/>
          <p:cNvSpPr/>
          <p:nvPr/>
        </p:nvSpPr>
        <p:spPr>
          <a:xfrm>
            <a:off x="6960096" y="3789040"/>
            <a:ext cx="288032" cy="619619"/>
          </a:xfrm>
          <a:prstGeom prst="rightBrace">
            <a:avLst>
              <a:gd name="adj1" fmla="val 36905"/>
              <a:gd name="adj2" fmla="val 50000"/>
            </a:avLst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TextBox 3"/>
          <p:cNvSpPr txBox="1"/>
          <p:nvPr/>
        </p:nvSpPr>
        <p:spPr>
          <a:xfrm>
            <a:off x="7388611" y="3789040"/>
            <a:ext cx="417999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>
                <a:solidFill>
                  <a:srgbClr val="FF0000"/>
                </a:solidFill>
              </a:rPr>
              <a:t>10 420 099 грн </a:t>
            </a:r>
          </a:p>
          <a:p>
            <a:r>
              <a:rPr lang="uk-UA" dirty="0">
                <a:solidFill>
                  <a:srgbClr val="FF0000"/>
                </a:solidFill>
              </a:rPr>
              <a:t>1 185 193 грн </a:t>
            </a:r>
            <a:r>
              <a:rPr lang="uk-UA" dirty="0"/>
              <a:t>- за місяць</a:t>
            </a:r>
            <a:endParaRPr lang="ru-RU" dirty="0"/>
          </a:p>
        </p:txBody>
      </p:sp>
      <p:pic>
        <p:nvPicPr>
          <p:cNvPr id="14" name="Рисунок 13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328" y="32213"/>
            <a:ext cx="870593" cy="8507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21003338"/>
      </p:ext>
    </p:extLst>
  </p:cSld>
  <p:clrMapOvr>
    <a:masterClrMapping/>
  </p:clrMapOvr>
  <p:transition spd="slow"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2063552" y="7858"/>
            <a:ext cx="8056595" cy="97287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fontAlgn="auto">
              <a:spcAft>
                <a:spcPts val="0"/>
              </a:spcAft>
            </a:pPr>
            <a:r>
              <a:rPr lang="uk-UA" sz="3600" b="1" i="0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8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Підписання договору з НСЗУ</a:t>
            </a:r>
          </a:p>
        </p:txBody>
      </p:sp>
      <p:graphicFrame>
        <p:nvGraphicFramePr>
          <p:cNvPr id="9" name="Схема 8"/>
          <p:cNvGraphicFramePr/>
          <p:nvPr>
            <p:extLst>
              <p:ext uri="{D42A27DB-BD31-4B8C-83A1-F6EECF244321}">
                <p14:modId xmlns:p14="http://schemas.microsoft.com/office/powerpoint/2010/main" val="3024488848"/>
              </p:ext>
            </p:extLst>
          </p:nvPr>
        </p:nvGraphicFramePr>
        <p:xfrm>
          <a:off x="911424" y="1246862"/>
          <a:ext cx="10729192" cy="56111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2" name="Прямоугольник 11"/>
          <p:cNvSpPr/>
          <p:nvPr/>
        </p:nvSpPr>
        <p:spPr>
          <a:xfrm>
            <a:off x="3912096" y="764704"/>
            <a:ext cx="787253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indent="0">
              <a:buSzPct val="100000"/>
              <a:buNone/>
            </a:pPr>
            <a:r>
              <a:rPr lang="uk-UA" dirty="0"/>
              <a:t>Ставка на амбулаторну медичну послугу  – </a:t>
            </a:r>
            <a:r>
              <a:rPr lang="uk-UA" dirty="0">
                <a:solidFill>
                  <a:srgbClr val="FF0000"/>
                </a:solidFill>
              </a:rPr>
              <a:t>1 965,60 грн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441044" y="1271082"/>
            <a:ext cx="4199572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600" i="0" dirty="0"/>
              <a:t>Коригувальні коефіцієнти:</a:t>
            </a:r>
          </a:p>
          <a:p>
            <a:r>
              <a:rPr lang="uk-UA" sz="1600" i="0" dirty="0"/>
              <a:t>діагностична – </a:t>
            </a:r>
            <a:r>
              <a:rPr lang="uk-UA" sz="1600" i="0" dirty="0">
                <a:solidFill>
                  <a:srgbClr val="FF0000"/>
                </a:solidFill>
              </a:rPr>
              <a:t>1,0</a:t>
            </a:r>
          </a:p>
          <a:p>
            <a:r>
              <a:rPr lang="uk-UA" sz="1600" i="0" dirty="0"/>
              <a:t>з маніпуляцією – </a:t>
            </a:r>
            <a:r>
              <a:rPr lang="uk-UA" sz="1600" i="0" dirty="0">
                <a:solidFill>
                  <a:srgbClr val="FF0000"/>
                </a:solidFill>
              </a:rPr>
              <a:t>1,35</a:t>
            </a:r>
            <a:r>
              <a:rPr lang="uk-UA" sz="1600" i="0" dirty="0">
                <a:solidFill>
                  <a:srgbClr val="C00000"/>
                </a:solidFill>
              </a:rPr>
              <a:t> </a:t>
            </a:r>
          </a:p>
        </p:txBody>
      </p:sp>
      <p:sp>
        <p:nvSpPr>
          <p:cNvPr id="8" name="Стрелка вниз 7"/>
          <p:cNvSpPr/>
          <p:nvPr/>
        </p:nvSpPr>
        <p:spPr>
          <a:xfrm>
            <a:off x="2063552" y="3933056"/>
            <a:ext cx="432048" cy="576064"/>
          </a:xfrm>
          <a:prstGeom prst="downArrow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Стрелка вниз 13"/>
          <p:cNvSpPr/>
          <p:nvPr/>
        </p:nvSpPr>
        <p:spPr>
          <a:xfrm>
            <a:off x="4722547" y="3933056"/>
            <a:ext cx="432048" cy="576064"/>
          </a:xfrm>
          <a:prstGeom prst="downArrow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Стрелка вниз 14"/>
          <p:cNvSpPr/>
          <p:nvPr/>
        </p:nvSpPr>
        <p:spPr>
          <a:xfrm>
            <a:off x="10120147" y="3933056"/>
            <a:ext cx="432048" cy="576064"/>
          </a:xfrm>
          <a:prstGeom prst="downArrow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Стрелка вниз 15"/>
          <p:cNvSpPr/>
          <p:nvPr/>
        </p:nvSpPr>
        <p:spPr>
          <a:xfrm rot="10800000">
            <a:off x="7488324" y="5373215"/>
            <a:ext cx="432048" cy="576064"/>
          </a:xfrm>
          <a:prstGeom prst="downArrow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Стрелка углом 17"/>
          <p:cNvSpPr/>
          <p:nvPr/>
        </p:nvSpPr>
        <p:spPr>
          <a:xfrm rot="10800000">
            <a:off x="8760296" y="5949280"/>
            <a:ext cx="783787" cy="720080"/>
          </a:xfrm>
          <a:prstGeom prst="bentArrow">
            <a:avLst>
              <a:gd name="adj1" fmla="val 30066"/>
              <a:gd name="adj2" fmla="val 37033"/>
              <a:gd name="adj3" fmla="val 25000"/>
              <a:gd name="adj4" fmla="val 67816"/>
            </a:avLst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9" name="Стрелка углом 18"/>
          <p:cNvSpPr/>
          <p:nvPr/>
        </p:nvSpPr>
        <p:spPr>
          <a:xfrm rot="10800000" flipH="1">
            <a:off x="5735961" y="5949280"/>
            <a:ext cx="837544" cy="720080"/>
          </a:xfrm>
          <a:prstGeom prst="bentArrow">
            <a:avLst>
              <a:gd name="adj1" fmla="val 30066"/>
              <a:gd name="adj2" fmla="val 37033"/>
              <a:gd name="adj3" fmla="val 25000"/>
              <a:gd name="adj4" fmla="val 67816"/>
            </a:avLst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pic>
        <p:nvPicPr>
          <p:cNvPr id="21" name="Рисунок 20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328" y="32213"/>
            <a:ext cx="870593" cy="8507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13616768"/>
      </p:ext>
    </p:extLst>
  </p:cSld>
  <p:clrMapOvr>
    <a:masterClrMapping/>
  </p:clrMapOvr>
  <p:transition spd="slow"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7" name="Схема 26"/>
          <p:cNvGraphicFramePr/>
          <p:nvPr>
            <p:extLst>
              <p:ext uri="{D42A27DB-BD31-4B8C-83A1-F6EECF244321}">
                <p14:modId xmlns:p14="http://schemas.microsoft.com/office/powerpoint/2010/main" val="24005851"/>
              </p:ext>
            </p:extLst>
          </p:nvPr>
        </p:nvGraphicFramePr>
        <p:xfrm>
          <a:off x="479376" y="908720"/>
          <a:ext cx="11377264" cy="59046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9" name="Заголовок 1"/>
          <p:cNvSpPr txBox="1">
            <a:spLocks/>
          </p:cNvSpPr>
          <p:nvPr/>
        </p:nvSpPr>
        <p:spPr>
          <a:xfrm>
            <a:off x="2063552" y="7858"/>
            <a:ext cx="8056595" cy="97287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fontAlgn="auto">
              <a:spcAft>
                <a:spcPts val="0"/>
              </a:spcAft>
            </a:pPr>
            <a:r>
              <a:rPr lang="uk-UA" sz="3600" b="1" i="0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8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Підписання договору з НСЗУ</a:t>
            </a:r>
          </a:p>
        </p:txBody>
      </p:sp>
      <p:sp>
        <p:nvSpPr>
          <p:cNvPr id="34" name="Стрелка вниз 33"/>
          <p:cNvSpPr/>
          <p:nvPr/>
        </p:nvSpPr>
        <p:spPr>
          <a:xfrm>
            <a:off x="5951984" y="3717032"/>
            <a:ext cx="432048" cy="576064"/>
          </a:xfrm>
          <a:prstGeom prst="downArrow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5" name="Стрелка вниз 34"/>
          <p:cNvSpPr/>
          <p:nvPr/>
        </p:nvSpPr>
        <p:spPr>
          <a:xfrm>
            <a:off x="10344472" y="3717032"/>
            <a:ext cx="432048" cy="576064"/>
          </a:xfrm>
          <a:prstGeom prst="downArrow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37" name="Рисунок 36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328" y="32213"/>
            <a:ext cx="870593" cy="8507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94868329"/>
      </p:ext>
    </p:extLst>
  </p:cSld>
  <p:clrMapOvr>
    <a:masterClrMapping/>
  </p:clrMapOvr>
  <p:transition spd="slow">
    <p:fade/>
  </p:transition>
</p:sld>
</file>

<file path=ppt/theme/theme1.xml><?xml version="1.0" encoding="utf-8"?>
<a:theme xmlns:a="http://schemas.openxmlformats.org/drawingml/2006/main" name="Badge">
  <a:themeElements>
    <a:clrScheme name="Badge">
      <a:dk1>
        <a:sysClr val="windowText" lastClr="000000"/>
      </a:dk1>
      <a:lt1>
        <a:sysClr val="window" lastClr="FFFFFF"/>
      </a:lt1>
      <a:dk2>
        <a:srgbClr val="2A1A00"/>
      </a:dk2>
      <a:lt2>
        <a:srgbClr val="F3F3F2"/>
      </a:lt2>
      <a:accent1>
        <a:srgbClr val="F8B323"/>
      </a:accent1>
      <a:accent2>
        <a:srgbClr val="656A59"/>
      </a:accent2>
      <a:accent3>
        <a:srgbClr val="46B2B5"/>
      </a:accent3>
      <a:accent4>
        <a:srgbClr val="8CAA7E"/>
      </a:accent4>
      <a:accent5>
        <a:srgbClr val="D36F68"/>
      </a:accent5>
      <a:accent6>
        <a:srgbClr val="826276"/>
      </a:accent6>
      <a:hlink>
        <a:srgbClr val="46B2B5"/>
      </a:hlink>
      <a:folHlink>
        <a:srgbClr val="A46694"/>
      </a:folHlink>
    </a:clrScheme>
    <a:fontScheme name="Badge">
      <a:majorFont>
        <a:latin typeface="Impact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adg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771EA782-DFA6-45B1-AEA3-661F1715B310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Документ" ma:contentTypeID="0x01010041298184489686478FC7D23636EA46CB" ma:contentTypeVersion="0" ma:contentTypeDescription="Створення нового документа." ma:contentTypeScope="" ma:versionID="e148b4934d3b7e213982fca77654ffc0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affdeeba82958b12d33e6bb391080f27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Тип вмісту"/>
        <xsd:element ref="dc:title" minOccurs="0" maxOccurs="1" ma:index="4" ma:displayName="Заголовок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EC22ED6D-7775-403D-80AA-A8FE70E31AFF}"/>
</file>

<file path=customXml/itemProps2.xml><?xml version="1.0" encoding="utf-8"?>
<ds:datastoreItem xmlns:ds="http://schemas.openxmlformats.org/officeDocument/2006/customXml" ds:itemID="{11492A56-C651-456D-9FA4-084DA0436031}"/>
</file>

<file path=customXml/itemProps3.xml><?xml version="1.0" encoding="utf-8"?>
<ds:datastoreItem xmlns:ds="http://schemas.openxmlformats.org/officeDocument/2006/customXml" ds:itemID="{8AC2550E-A3F6-4349-A408-FCFB50D70888}"/>
</file>

<file path=docProps/app.xml><?xml version="1.0" encoding="utf-8"?>
<Properties xmlns="http://schemas.openxmlformats.org/officeDocument/2006/extended-properties" xmlns:vt="http://schemas.openxmlformats.org/officeDocument/2006/docPropsVTypes">
  <Template>TM10001106[[fn=Эмблема]]</Template>
  <TotalTime>14804</TotalTime>
  <Words>2093</Words>
  <Application>Microsoft Office PowerPoint</Application>
  <PresentationFormat>Широкоэкранный</PresentationFormat>
  <Paragraphs>555</Paragraphs>
  <Slides>19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11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31" baseType="lpstr">
      <vt:lpstr>Arial</vt:lpstr>
      <vt:lpstr>Arial Black</vt:lpstr>
      <vt:lpstr>Bahnschrift</vt:lpstr>
      <vt:lpstr>Calibri</vt:lpstr>
      <vt:lpstr>Calibri Light</vt:lpstr>
      <vt:lpstr>Comic Sans MS</vt:lpstr>
      <vt:lpstr>Corbel</vt:lpstr>
      <vt:lpstr>Gill Sans MT</vt:lpstr>
      <vt:lpstr>Impact</vt:lpstr>
      <vt:lpstr>Times New Roman</vt:lpstr>
      <vt:lpstr>Wingdings</vt:lpstr>
      <vt:lpstr>Badge</vt:lpstr>
      <vt:lpstr>Презентация PowerPoint</vt:lpstr>
      <vt:lpstr>СТРУКТУРА ТА ФУНКЦІЇ КНП “ВМКЛ “ЦМтад”</vt:lpstr>
      <vt:lpstr>Ліжковий фонд та штатна чисельність 2019</vt:lpstr>
      <vt:lpstr>Презентация PowerPoint</vt:lpstr>
      <vt:lpstr>    Невідповідність вимогам до пакетів медичних послуг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roddom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Стан бюджетного фінансування</dc:title>
  <dc:creator>user</dc:creator>
  <cp:lastModifiedBy>Irina</cp:lastModifiedBy>
  <cp:revision>1046</cp:revision>
  <cp:lastPrinted>1601-01-01T00:00:00Z</cp:lastPrinted>
  <dcterms:created xsi:type="dcterms:W3CDTF">2005-01-17T14:08:06Z</dcterms:created>
  <dcterms:modified xsi:type="dcterms:W3CDTF">2021-02-24T11:51:10Z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0x01010041298184489686478FC7D23636EA46CB</vt:lpwstr>
  </property>
</Properties>
</file>